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74" r:id="rId5"/>
    <p:sldId id="260" r:id="rId6"/>
    <p:sldId id="261" r:id="rId7"/>
    <p:sldId id="262" r:id="rId8"/>
    <p:sldId id="263" r:id="rId9"/>
    <p:sldId id="275" r:id="rId10"/>
    <p:sldId id="278" r:id="rId11"/>
    <p:sldId id="267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77" r:id="rId22"/>
    <p:sldId id="276" r:id="rId23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Dosis Extra Bold" panose="020B0604020202020204" charset="0"/>
      <p:regular r:id="rId29"/>
    </p:embeddedFont>
    <p:embeddedFont>
      <p:font typeface="Lilita One" panose="020B0604020202020204" charset="0"/>
      <p:regular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  <p:embeddedFont>
      <p:font typeface="Poppins Bold" panose="00000800000000000000" pitchFamily="2" charset="0"/>
      <p:regular r:id="rId35"/>
      <p:bold r:id="rId36"/>
    </p:embeddedFont>
    <p:embeddedFont>
      <p:font typeface="PT Sans" panose="020B050302020302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A276"/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22" autoAdjust="0"/>
  </p:normalViewPr>
  <p:slideViewPr>
    <p:cSldViewPr>
      <p:cViewPr varScale="1">
        <p:scale>
          <a:sx n="53" d="100"/>
          <a:sy n="53" d="100"/>
        </p:scale>
        <p:origin x="29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B67D8-D311-45F6-8AFD-265F57EEBFF7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D764F-6584-43F3-A199-1BB72762D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D764F-6584-43F3-A199-1BB72762D8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06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D764F-6584-43F3-A199-1BB72762D8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06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D764F-6584-43F3-A199-1BB72762D8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37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D764F-6584-43F3-A199-1BB72762D8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01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D764F-6584-43F3-A199-1BB72762D8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9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D764F-6584-43F3-A199-1BB72762D8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71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D764F-6584-43F3-A199-1BB72762D8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7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sv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13.svg"/><Relationship Id="rId10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3.sv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3.png"/><Relationship Id="rId4" Type="http://schemas.openxmlformats.org/officeDocument/2006/relationships/image" Target="../media/image22.svg"/><Relationship Id="rId9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36.png"/><Relationship Id="rId5" Type="http://schemas.openxmlformats.org/officeDocument/2006/relationships/image" Target="../media/image12.png"/><Relationship Id="rId10" Type="http://schemas.openxmlformats.org/officeDocument/2006/relationships/image" Target="../media/image35.png"/><Relationship Id="rId4" Type="http://schemas.openxmlformats.org/officeDocument/2006/relationships/image" Target="../media/image22.sv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4.svg"/><Relationship Id="rId5" Type="http://schemas.openxmlformats.org/officeDocument/2006/relationships/image" Target="../media/image12.png"/><Relationship Id="rId10" Type="http://schemas.openxmlformats.org/officeDocument/2006/relationships/image" Target="../media/image23.png"/><Relationship Id="rId4" Type="http://schemas.openxmlformats.org/officeDocument/2006/relationships/image" Target="../media/image22.svg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4.svg"/><Relationship Id="rId5" Type="http://schemas.openxmlformats.org/officeDocument/2006/relationships/image" Target="../media/image12.png"/><Relationship Id="rId10" Type="http://schemas.openxmlformats.org/officeDocument/2006/relationships/image" Target="../media/image23.png"/><Relationship Id="rId4" Type="http://schemas.openxmlformats.org/officeDocument/2006/relationships/image" Target="../media/image22.svg"/><Relationship Id="rId9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4.svg"/><Relationship Id="rId4" Type="http://schemas.openxmlformats.org/officeDocument/2006/relationships/image" Target="../media/image22.sv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44.png"/><Relationship Id="rId4" Type="http://schemas.openxmlformats.org/officeDocument/2006/relationships/image" Target="../media/image22.sv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2.svg"/><Relationship Id="rId7" Type="http://schemas.openxmlformats.org/officeDocument/2006/relationships/image" Target="../media/image4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svg"/><Relationship Id="rId7" Type="http://schemas.openxmlformats.org/officeDocument/2006/relationships/image" Target="../media/image4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Relationship Id="rId9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.svg"/><Relationship Id="rId3" Type="http://schemas.openxmlformats.org/officeDocument/2006/relationships/image" Target="../media/image13.svg"/><Relationship Id="rId7" Type="http://schemas.openxmlformats.org/officeDocument/2006/relationships/image" Target="../media/image8.png"/><Relationship Id="rId12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3.sv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svg"/><Relationship Id="rId7" Type="http://schemas.openxmlformats.org/officeDocument/2006/relationships/image" Target="../media/image3.svg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4.png"/><Relationship Id="rId5" Type="http://schemas.openxmlformats.org/officeDocument/2006/relationships/image" Target="../media/image17.svg"/><Relationship Id="rId10" Type="http://schemas.openxmlformats.org/officeDocument/2006/relationships/image" Target="../media/image19.sv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2.sv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sv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0789" t="7835" r="3116" b="1352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157090" y="-1401078"/>
            <a:ext cx="17363364" cy="126318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2025815"/>
            <a:ext cx="6048909" cy="57780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144000" y="3545285"/>
            <a:ext cx="8052382" cy="1198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294"/>
              </a:lnSpc>
            </a:pPr>
            <a:r>
              <a:rPr lang="en-US" sz="8298" dirty="0">
                <a:solidFill>
                  <a:srgbClr val="FFFFFF"/>
                </a:solidFill>
                <a:latin typeface="Lilita One"/>
              </a:rPr>
              <a:t>EMBER JS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46652" y="6459836"/>
            <a:ext cx="3033793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1"/>
              </a:lnSpc>
            </a:pPr>
            <a:r>
              <a:rPr lang="en-US" sz="3200" dirty="0">
                <a:solidFill>
                  <a:srgbClr val="FFFFFF"/>
                </a:solidFill>
                <a:latin typeface="Lilita One"/>
              </a:rPr>
              <a:t>KELOMPOK 3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27BE01CE-6416-5813-0C92-F40736A77F70}"/>
              </a:ext>
            </a:extLst>
          </p:cNvPr>
          <p:cNvGrpSpPr/>
          <p:nvPr/>
        </p:nvGrpSpPr>
        <p:grpSpPr>
          <a:xfrm>
            <a:off x="-12560740" y="2999485"/>
            <a:ext cx="2996335" cy="4684379"/>
            <a:chOff x="0" y="0"/>
            <a:chExt cx="789158" cy="1233746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C449C9DF-F3B6-52BA-8B53-0FCD122C439B}"/>
                </a:ext>
              </a:extLst>
            </p:cNvPr>
            <p:cNvSpPr/>
            <p:nvPr/>
          </p:nvSpPr>
          <p:spPr>
            <a:xfrm>
              <a:off x="0" y="0"/>
              <a:ext cx="789158" cy="1233746"/>
            </a:xfrm>
            <a:custGeom>
              <a:avLst/>
              <a:gdLst/>
              <a:ahLst/>
              <a:cxnLst/>
              <a:rect l="l" t="t" r="r" b="b"/>
              <a:pathLst>
                <a:path w="789158" h="1233746">
                  <a:moveTo>
                    <a:pt x="203200" y="0"/>
                  </a:moveTo>
                  <a:lnTo>
                    <a:pt x="789158" y="0"/>
                  </a:lnTo>
                  <a:lnTo>
                    <a:pt x="585958" y="1233746"/>
                  </a:lnTo>
                  <a:lnTo>
                    <a:pt x="0" y="123374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4A276"/>
            </a:solidFill>
          </p:spPr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B97BFFB0-E65B-4552-2A56-CD3E78CB9798}"/>
                </a:ext>
              </a:extLst>
            </p:cNvPr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pic>
        <p:nvPicPr>
          <p:cNvPr id="11" name="Picture 6">
            <a:extLst>
              <a:ext uri="{FF2B5EF4-FFF2-40B4-BE49-F238E27FC236}">
                <a16:creationId xmlns:a16="http://schemas.microsoft.com/office/drawing/2014/main" id="{223F49CC-F10D-2D0E-01A2-4D93829606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108" r="15108"/>
          <a:stretch>
            <a:fillRect/>
          </a:stretch>
        </p:blipFill>
        <p:spPr>
          <a:xfrm>
            <a:off x="-12542751" y="3951929"/>
            <a:ext cx="2606945" cy="3735824"/>
          </a:xfrm>
          <a:prstGeom prst="rect">
            <a:avLst/>
          </a:prstGeom>
        </p:spPr>
      </p:pic>
      <p:grpSp>
        <p:nvGrpSpPr>
          <p:cNvPr id="12" name="Group 7">
            <a:extLst>
              <a:ext uri="{FF2B5EF4-FFF2-40B4-BE49-F238E27FC236}">
                <a16:creationId xmlns:a16="http://schemas.microsoft.com/office/drawing/2014/main" id="{36C7380B-C2B0-81B6-B5E1-D80859F4C737}"/>
              </a:ext>
            </a:extLst>
          </p:cNvPr>
          <p:cNvGrpSpPr/>
          <p:nvPr/>
        </p:nvGrpSpPr>
        <p:grpSpPr>
          <a:xfrm>
            <a:off x="-10264866" y="3932355"/>
            <a:ext cx="2884427" cy="4684379"/>
            <a:chOff x="0" y="0"/>
            <a:chExt cx="759685" cy="1233746"/>
          </a:xfrm>
        </p:grpSpPr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B072E52-ECC4-1FDE-20AB-67680EA9118A}"/>
                </a:ext>
              </a:extLst>
            </p:cNvPr>
            <p:cNvSpPr/>
            <p:nvPr/>
          </p:nvSpPr>
          <p:spPr>
            <a:xfrm>
              <a:off x="0" y="0"/>
              <a:ext cx="759685" cy="1233746"/>
            </a:xfrm>
            <a:custGeom>
              <a:avLst/>
              <a:gdLst/>
              <a:ahLst/>
              <a:cxnLst/>
              <a:rect l="l" t="t" r="r" b="b"/>
              <a:pathLst>
                <a:path w="759685" h="1233746">
                  <a:moveTo>
                    <a:pt x="203200" y="0"/>
                  </a:moveTo>
                  <a:lnTo>
                    <a:pt x="759685" y="0"/>
                  </a:lnTo>
                  <a:lnTo>
                    <a:pt x="556485" y="1233746"/>
                  </a:lnTo>
                  <a:lnTo>
                    <a:pt x="0" y="123374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4A276"/>
            </a:solidFill>
          </p:spPr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8AC02BE6-682B-AEFC-76E2-DB16603A7005}"/>
                </a:ext>
              </a:extLst>
            </p:cNvPr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pic>
        <p:nvPicPr>
          <p:cNvPr id="15" name="Picture 10">
            <a:extLst>
              <a:ext uri="{FF2B5EF4-FFF2-40B4-BE49-F238E27FC236}">
                <a16:creationId xmlns:a16="http://schemas.microsoft.com/office/drawing/2014/main" id="{DB012AEA-5407-464F-9DF0-8E847734F73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0854" r="13822" b="15297"/>
          <a:stretch>
            <a:fillRect/>
          </a:stretch>
        </p:blipFill>
        <p:spPr>
          <a:xfrm>
            <a:off x="-10239587" y="5113266"/>
            <a:ext cx="2704886" cy="3507357"/>
          </a:xfrm>
          <a:prstGeom prst="rect">
            <a:avLst/>
          </a:prstGeom>
        </p:spPr>
      </p:pic>
      <p:grpSp>
        <p:nvGrpSpPr>
          <p:cNvPr id="16" name="Group 11">
            <a:extLst>
              <a:ext uri="{FF2B5EF4-FFF2-40B4-BE49-F238E27FC236}">
                <a16:creationId xmlns:a16="http://schemas.microsoft.com/office/drawing/2014/main" id="{8C35226B-9FB4-9182-52B4-D5D89351D240}"/>
              </a:ext>
            </a:extLst>
          </p:cNvPr>
          <p:cNvGrpSpPr/>
          <p:nvPr/>
        </p:nvGrpSpPr>
        <p:grpSpPr>
          <a:xfrm>
            <a:off x="-5631230" y="3913998"/>
            <a:ext cx="2996335" cy="4684379"/>
            <a:chOff x="0" y="0"/>
            <a:chExt cx="789158" cy="1233746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213BAD7-86BB-E6A8-256A-8769688945BF}"/>
                </a:ext>
              </a:extLst>
            </p:cNvPr>
            <p:cNvSpPr/>
            <p:nvPr/>
          </p:nvSpPr>
          <p:spPr>
            <a:xfrm>
              <a:off x="0" y="0"/>
              <a:ext cx="789158" cy="1233746"/>
            </a:xfrm>
            <a:custGeom>
              <a:avLst/>
              <a:gdLst/>
              <a:ahLst/>
              <a:cxnLst/>
              <a:rect l="l" t="t" r="r" b="b"/>
              <a:pathLst>
                <a:path w="789158" h="1233746">
                  <a:moveTo>
                    <a:pt x="203200" y="0"/>
                  </a:moveTo>
                  <a:lnTo>
                    <a:pt x="789158" y="0"/>
                  </a:lnTo>
                  <a:lnTo>
                    <a:pt x="585958" y="1233746"/>
                  </a:lnTo>
                  <a:lnTo>
                    <a:pt x="0" y="123374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4A276"/>
            </a:solidFill>
          </p:spPr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51F35B5E-A92B-7C99-8CFF-5CE9B6361D6D}"/>
                </a:ext>
              </a:extLst>
            </p:cNvPr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pic>
        <p:nvPicPr>
          <p:cNvPr id="19" name="Picture 14">
            <a:extLst>
              <a:ext uri="{FF2B5EF4-FFF2-40B4-BE49-F238E27FC236}">
                <a16:creationId xmlns:a16="http://schemas.microsoft.com/office/drawing/2014/main" id="{14988CF4-2AFA-C882-25C8-490A71A7440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4757" b="36730"/>
          <a:stretch>
            <a:fillRect/>
          </a:stretch>
        </p:blipFill>
        <p:spPr>
          <a:xfrm>
            <a:off x="-6948860" y="4078773"/>
            <a:ext cx="4537832" cy="4523494"/>
          </a:xfrm>
          <a:prstGeom prst="rect">
            <a:avLst/>
          </a:prstGeom>
        </p:spPr>
      </p:pic>
      <p:grpSp>
        <p:nvGrpSpPr>
          <p:cNvPr id="20" name="Group 15">
            <a:extLst>
              <a:ext uri="{FF2B5EF4-FFF2-40B4-BE49-F238E27FC236}">
                <a16:creationId xmlns:a16="http://schemas.microsoft.com/office/drawing/2014/main" id="{4BD663E0-8034-94A4-5AB8-2FF382425381}"/>
              </a:ext>
            </a:extLst>
          </p:cNvPr>
          <p:cNvGrpSpPr/>
          <p:nvPr/>
        </p:nvGrpSpPr>
        <p:grpSpPr>
          <a:xfrm>
            <a:off x="22218867" y="1764198"/>
            <a:ext cx="2996335" cy="4684379"/>
            <a:chOff x="0" y="0"/>
            <a:chExt cx="789158" cy="1233746"/>
          </a:xfrm>
        </p:grpSpPr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3B4B161D-9768-5AE3-E643-FB3FB7E2E36B}"/>
                </a:ext>
              </a:extLst>
            </p:cNvPr>
            <p:cNvSpPr/>
            <p:nvPr/>
          </p:nvSpPr>
          <p:spPr>
            <a:xfrm>
              <a:off x="0" y="0"/>
              <a:ext cx="789158" cy="1233746"/>
            </a:xfrm>
            <a:custGeom>
              <a:avLst/>
              <a:gdLst/>
              <a:ahLst/>
              <a:cxnLst/>
              <a:rect l="l" t="t" r="r" b="b"/>
              <a:pathLst>
                <a:path w="789158" h="1233746">
                  <a:moveTo>
                    <a:pt x="203200" y="0"/>
                  </a:moveTo>
                  <a:lnTo>
                    <a:pt x="789158" y="0"/>
                  </a:lnTo>
                  <a:lnTo>
                    <a:pt x="585958" y="1233746"/>
                  </a:lnTo>
                  <a:lnTo>
                    <a:pt x="0" y="123374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4A276"/>
            </a:solidFill>
          </p:spPr>
        </p:sp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F495EA91-0A66-864C-84BD-A78A8FFE8AC0}"/>
                </a:ext>
              </a:extLst>
            </p:cNvPr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DA95F0D7-E8C6-CA21-53B9-F0E01C8B8E92}"/>
              </a:ext>
            </a:extLst>
          </p:cNvPr>
          <p:cNvGrpSpPr/>
          <p:nvPr/>
        </p:nvGrpSpPr>
        <p:grpSpPr>
          <a:xfrm>
            <a:off x="-7814213" y="2366515"/>
            <a:ext cx="2996335" cy="4684379"/>
            <a:chOff x="0" y="0"/>
            <a:chExt cx="789158" cy="1233746"/>
          </a:xfrm>
        </p:grpSpPr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1BC85E87-C04B-9B0D-EE33-7809A060F8AC}"/>
                </a:ext>
              </a:extLst>
            </p:cNvPr>
            <p:cNvSpPr/>
            <p:nvPr/>
          </p:nvSpPr>
          <p:spPr>
            <a:xfrm>
              <a:off x="0" y="0"/>
              <a:ext cx="789158" cy="1233746"/>
            </a:xfrm>
            <a:custGeom>
              <a:avLst/>
              <a:gdLst/>
              <a:ahLst/>
              <a:cxnLst/>
              <a:rect l="l" t="t" r="r" b="b"/>
              <a:pathLst>
                <a:path w="789158" h="1233746">
                  <a:moveTo>
                    <a:pt x="203200" y="0"/>
                  </a:moveTo>
                  <a:lnTo>
                    <a:pt x="789158" y="0"/>
                  </a:lnTo>
                  <a:lnTo>
                    <a:pt x="585958" y="1233746"/>
                  </a:lnTo>
                  <a:lnTo>
                    <a:pt x="0" y="123374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4A276"/>
            </a:solidFill>
          </p:spPr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6DADC0BC-4CF6-2B44-71B8-D6817BD286CF}"/>
                </a:ext>
              </a:extLst>
            </p:cNvPr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pic>
        <p:nvPicPr>
          <p:cNvPr id="26" name="Picture 21">
            <a:extLst>
              <a:ext uri="{FF2B5EF4-FFF2-40B4-BE49-F238E27FC236}">
                <a16:creationId xmlns:a16="http://schemas.microsoft.com/office/drawing/2014/main" id="{AB4403DA-AB79-FF10-83D7-431DFD726E0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8848" b="5919"/>
          <a:stretch>
            <a:fillRect/>
          </a:stretch>
        </p:blipFill>
        <p:spPr>
          <a:xfrm>
            <a:off x="21647654" y="2183679"/>
            <a:ext cx="3797436" cy="4268787"/>
          </a:xfrm>
          <a:prstGeom prst="rect">
            <a:avLst/>
          </a:prstGeom>
        </p:spPr>
      </p:pic>
      <p:sp>
        <p:nvSpPr>
          <p:cNvPr id="27" name="AutoShape 22">
            <a:extLst>
              <a:ext uri="{FF2B5EF4-FFF2-40B4-BE49-F238E27FC236}">
                <a16:creationId xmlns:a16="http://schemas.microsoft.com/office/drawing/2014/main" id="{1D60C58D-8FD1-F30B-2BC1-03BFF63603FD}"/>
              </a:ext>
            </a:extLst>
          </p:cNvPr>
          <p:cNvSpPr/>
          <p:nvPr/>
        </p:nvSpPr>
        <p:spPr>
          <a:xfrm rot="5947456">
            <a:off x="22368875" y="4505001"/>
            <a:ext cx="5074818" cy="0"/>
          </a:xfrm>
          <a:prstGeom prst="line">
            <a:avLst/>
          </a:prstGeom>
          <a:ln w="1619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23">
            <a:extLst>
              <a:ext uri="{FF2B5EF4-FFF2-40B4-BE49-F238E27FC236}">
                <a16:creationId xmlns:a16="http://schemas.microsoft.com/office/drawing/2014/main" id="{B3D828AA-93B1-FDBB-5FE5-F03DA4882902}"/>
              </a:ext>
            </a:extLst>
          </p:cNvPr>
          <p:cNvGrpSpPr/>
          <p:nvPr/>
        </p:nvGrpSpPr>
        <p:grpSpPr>
          <a:xfrm>
            <a:off x="24420824" y="3321400"/>
            <a:ext cx="2996335" cy="4684379"/>
            <a:chOff x="0" y="0"/>
            <a:chExt cx="789158" cy="1233746"/>
          </a:xfrm>
        </p:grpSpPr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666654AA-8B69-010E-33DD-4937C2E67ABD}"/>
                </a:ext>
              </a:extLst>
            </p:cNvPr>
            <p:cNvSpPr/>
            <p:nvPr/>
          </p:nvSpPr>
          <p:spPr>
            <a:xfrm>
              <a:off x="0" y="0"/>
              <a:ext cx="789158" cy="1233746"/>
            </a:xfrm>
            <a:custGeom>
              <a:avLst/>
              <a:gdLst/>
              <a:ahLst/>
              <a:cxnLst/>
              <a:rect l="l" t="t" r="r" b="b"/>
              <a:pathLst>
                <a:path w="789158" h="1233746">
                  <a:moveTo>
                    <a:pt x="203200" y="0"/>
                  </a:moveTo>
                  <a:lnTo>
                    <a:pt x="789158" y="0"/>
                  </a:lnTo>
                  <a:lnTo>
                    <a:pt x="585958" y="1233746"/>
                  </a:lnTo>
                  <a:lnTo>
                    <a:pt x="0" y="123374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4A276"/>
            </a:solidFill>
          </p:spPr>
        </p:sp>
        <p:sp>
          <p:nvSpPr>
            <p:cNvPr id="30" name="TextBox 25">
              <a:extLst>
                <a:ext uri="{FF2B5EF4-FFF2-40B4-BE49-F238E27FC236}">
                  <a16:creationId xmlns:a16="http://schemas.microsoft.com/office/drawing/2014/main" id="{68E9E907-FFE7-5A12-C11F-37D40A8A3529}"/>
                </a:ext>
              </a:extLst>
            </p:cNvPr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pic>
        <p:nvPicPr>
          <p:cNvPr id="31" name="Picture 26">
            <a:extLst>
              <a:ext uri="{FF2B5EF4-FFF2-40B4-BE49-F238E27FC236}">
                <a16:creationId xmlns:a16="http://schemas.microsoft.com/office/drawing/2014/main" id="{6C13B31A-445C-F3F6-7F86-0DC9BFF8093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6404" b="41756"/>
          <a:stretch>
            <a:fillRect/>
          </a:stretch>
        </p:blipFill>
        <p:spPr>
          <a:xfrm>
            <a:off x="22789746" y="4184757"/>
            <a:ext cx="4781804" cy="3815386"/>
          </a:xfrm>
          <a:prstGeom prst="rect">
            <a:avLst/>
          </a:prstGeom>
        </p:spPr>
      </p:pic>
      <p:sp>
        <p:nvSpPr>
          <p:cNvPr id="32" name="AutoShape 28">
            <a:extLst>
              <a:ext uri="{FF2B5EF4-FFF2-40B4-BE49-F238E27FC236}">
                <a16:creationId xmlns:a16="http://schemas.microsoft.com/office/drawing/2014/main" id="{90AB9280-3E0C-60A5-ADD0-5196072AA10C}"/>
              </a:ext>
            </a:extLst>
          </p:cNvPr>
          <p:cNvSpPr/>
          <p:nvPr/>
        </p:nvSpPr>
        <p:spPr>
          <a:xfrm rot="5864312">
            <a:off x="19319945" y="5418599"/>
            <a:ext cx="6063947" cy="0"/>
          </a:xfrm>
          <a:prstGeom prst="line">
            <a:avLst/>
          </a:prstGeom>
          <a:ln w="1619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3" name="Picture 29">
            <a:extLst>
              <a:ext uri="{FF2B5EF4-FFF2-40B4-BE49-F238E27FC236}">
                <a16:creationId xmlns:a16="http://schemas.microsoft.com/office/drawing/2014/main" id="{D9AA9E0F-9079-7105-BC8A-2B3187CFAA7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3353" r="20719"/>
          <a:stretch>
            <a:fillRect/>
          </a:stretch>
        </p:blipFill>
        <p:spPr>
          <a:xfrm>
            <a:off x="-7815153" y="3450860"/>
            <a:ext cx="2375956" cy="3603923"/>
          </a:xfrm>
          <a:prstGeom prst="rect">
            <a:avLst/>
          </a:prstGeom>
        </p:spPr>
      </p:pic>
      <p:sp>
        <p:nvSpPr>
          <p:cNvPr id="34" name="AutoShape 30">
            <a:extLst>
              <a:ext uri="{FF2B5EF4-FFF2-40B4-BE49-F238E27FC236}">
                <a16:creationId xmlns:a16="http://schemas.microsoft.com/office/drawing/2014/main" id="{EE493693-9E32-5BD8-1217-FF94C19ECDF0}"/>
              </a:ext>
            </a:extLst>
          </p:cNvPr>
          <p:cNvSpPr/>
          <p:nvPr/>
        </p:nvSpPr>
        <p:spPr>
          <a:xfrm rot="5966824">
            <a:off x="-12838650" y="5621715"/>
            <a:ext cx="5911228" cy="0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1">
            <a:extLst>
              <a:ext uri="{FF2B5EF4-FFF2-40B4-BE49-F238E27FC236}">
                <a16:creationId xmlns:a16="http://schemas.microsoft.com/office/drawing/2014/main" id="{D99DE798-E4DE-E2BB-F12C-A8C56F336C4A}"/>
              </a:ext>
            </a:extLst>
          </p:cNvPr>
          <p:cNvSpPr/>
          <p:nvPr/>
        </p:nvSpPr>
        <p:spPr>
          <a:xfrm rot="5961792">
            <a:off x="-14032649" y="6501096"/>
            <a:ext cx="3178501" cy="0"/>
          </a:xfrm>
          <a:prstGeom prst="line">
            <a:avLst/>
          </a:prstGeom>
          <a:ln w="1619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TextBox 42">
            <a:extLst>
              <a:ext uri="{FF2B5EF4-FFF2-40B4-BE49-F238E27FC236}">
                <a16:creationId xmlns:a16="http://schemas.microsoft.com/office/drawing/2014/main" id="{8DE98167-4D42-844C-8E74-4D114B80DC9E}"/>
              </a:ext>
            </a:extLst>
          </p:cNvPr>
          <p:cNvSpPr txBox="1"/>
          <p:nvPr/>
        </p:nvSpPr>
        <p:spPr>
          <a:xfrm>
            <a:off x="25084322" y="2867787"/>
            <a:ext cx="1777901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000" dirty="0">
                <a:solidFill>
                  <a:srgbClr val="E24B31"/>
                </a:solidFill>
                <a:latin typeface="Poppins Bold"/>
              </a:rPr>
              <a:t>Avil Mahrin</a:t>
            </a:r>
          </a:p>
        </p:txBody>
      </p:sp>
      <p:grpSp>
        <p:nvGrpSpPr>
          <p:cNvPr id="37" name="Group 43">
            <a:extLst>
              <a:ext uri="{FF2B5EF4-FFF2-40B4-BE49-F238E27FC236}">
                <a16:creationId xmlns:a16="http://schemas.microsoft.com/office/drawing/2014/main" id="{12B643DB-ED3D-5B48-06D2-10D4FAE1F678}"/>
              </a:ext>
            </a:extLst>
          </p:cNvPr>
          <p:cNvGrpSpPr/>
          <p:nvPr/>
        </p:nvGrpSpPr>
        <p:grpSpPr>
          <a:xfrm>
            <a:off x="26986243" y="1743192"/>
            <a:ext cx="2996335" cy="4684379"/>
            <a:chOff x="0" y="0"/>
            <a:chExt cx="789158" cy="1233746"/>
          </a:xfrm>
        </p:grpSpPr>
        <p:sp>
          <p:nvSpPr>
            <p:cNvPr id="38" name="Freeform 44">
              <a:extLst>
                <a:ext uri="{FF2B5EF4-FFF2-40B4-BE49-F238E27FC236}">
                  <a16:creationId xmlns:a16="http://schemas.microsoft.com/office/drawing/2014/main" id="{B0618D59-732D-8D33-587A-F5807D692AA4}"/>
                </a:ext>
              </a:extLst>
            </p:cNvPr>
            <p:cNvSpPr/>
            <p:nvPr/>
          </p:nvSpPr>
          <p:spPr>
            <a:xfrm>
              <a:off x="0" y="0"/>
              <a:ext cx="789158" cy="1233746"/>
            </a:xfrm>
            <a:custGeom>
              <a:avLst/>
              <a:gdLst/>
              <a:ahLst/>
              <a:cxnLst/>
              <a:rect l="l" t="t" r="r" b="b"/>
              <a:pathLst>
                <a:path w="789158" h="1233746">
                  <a:moveTo>
                    <a:pt x="203200" y="0"/>
                  </a:moveTo>
                  <a:lnTo>
                    <a:pt x="789158" y="0"/>
                  </a:lnTo>
                  <a:lnTo>
                    <a:pt x="585958" y="1233746"/>
                  </a:lnTo>
                  <a:lnTo>
                    <a:pt x="0" y="123374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4A276"/>
            </a:solidFill>
          </p:spPr>
        </p:sp>
        <p:sp>
          <p:nvSpPr>
            <p:cNvPr id="39" name="TextBox 45">
              <a:extLst>
                <a:ext uri="{FF2B5EF4-FFF2-40B4-BE49-F238E27FC236}">
                  <a16:creationId xmlns:a16="http://schemas.microsoft.com/office/drawing/2014/main" id="{1899B12D-A194-306B-8C10-5712D55F223E}"/>
                </a:ext>
              </a:extLst>
            </p:cNvPr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40" name="AutoShape 47">
            <a:extLst>
              <a:ext uri="{FF2B5EF4-FFF2-40B4-BE49-F238E27FC236}">
                <a16:creationId xmlns:a16="http://schemas.microsoft.com/office/drawing/2014/main" id="{C59B5EB6-D818-C799-4411-1B6728983420}"/>
              </a:ext>
            </a:extLst>
          </p:cNvPr>
          <p:cNvSpPr/>
          <p:nvPr/>
        </p:nvSpPr>
        <p:spPr>
          <a:xfrm>
            <a:off x="25264770" y="2876677"/>
            <a:ext cx="1060116" cy="0"/>
          </a:xfrm>
          <a:prstGeom prst="line">
            <a:avLst/>
          </a:prstGeom>
          <a:ln w="38100" cap="flat">
            <a:solidFill>
              <a:srgbClr val="D4A2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TextBox 48">
            <a:extLst>
              <a:ext uri="{FF2B5EF4-FFF2-40B4-BE49-F238E27FC236}">
                <a16:creationId xmlns:a16="http://schemas.microsoft.com/office/drawing/2014/main" id="{E0A9D61D-6DA3-63F4-1199-EAFF57A6CD1D}"/>
              </a:ext>
            </a:extLst>
          </p:cNvPr>
          <p:cNvSpPr txBox="1"/>
          <p:nvPr/>
        </p:nvSpPr>
        <p:spPr>
          <a:xfrm>
            <a:off x="-9534588" y="3502900"/>
            <a:ext cx="2017663" cy="333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dirty="0" err="1">
                <a:solidFill>
                  <a:srgbClr val="E24B31"/>
                </a:solidFill>
                <a:latin typeface="Poppins Bold"/>
              </a:rPr>
              <a:t>Irham</a:t>
            </a:r>
            <a:r>
              <a:rPr lang="en-US" dirty="0">
                <a:solidFill>
                  <a:srgbClr val="E24B31"/>
                </a:solidFill>
                <a:latin typeface="Poppins Bold"/>
              </a:rPr>
              <a:t> Maulana</a:t>
            </a:r>
          </a:p>
        </p:txBody>
      </p:sp>
      <p:sp>
        <p:nvSpPr>
          <p:cNvPr id="42" name="AutoShape 49">
            <a:extLst>
              <a:ext uri="{FF2B5EF4-FFF2-40B4-BE49-F238E27FC236}">
                <a16:creationId xmlns:a16="http://schemas.microsoft.com/office/drawing/2014/main" id="{3E889F1A-3EA7-B91B-9E56-C8AE43565154}"/>
              </a:ext>
            </a:extLst>
          </p:cNvPr>
          <p:cNvSpPr/>
          <p:nvPr/>
        </p:nvSpPr>
        <p:spPr>
          <a:xfrm rot="5966805">
            <a:off x="-10621718" y="5794579"/>
            <a:ext cx="5847690" cy="0"/>
          </a:xfrm>
          <a:prstGeom prst="line">
            <a:avLst/>
          </a:prstGeom>
          <a:ln w="1619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50">
            <a:extLst>
              <a:ext uri="{FF2B5EF4-FFF2-40B4-BE49-F238E27FC236}">
                <a16:creationId xmlns:a16="http://schemas.microsoft.com/office/drawing/2014/main" id="{8488D653-E61A-9D43-1284-BBF6D1266163}"/>
              </a:ext>
            </a:extLst>
          </p:cNvPr>
          <p:cNvSpPr/>
          <p:nvPr/>
        </p:nvSpPr>
        <p:spPr>
          <a:xfrm>
            <a:off x="22259689" y="6965689"/>
            <a:ext cx="1060116" cy="0"/>
          </a:xfrm>
          <a:prstGeom prst="line">
            <a:avLst/>
          </a:prstGeom>
          <a:ln w="38100" cap="flat">
            <a:solidFill>
              <a:srgbClr val="D4A2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51">
            <a:extLst>
              <a:ext uri="{FF2B5EF4-FFF2-40B4-BE49-F238E27FC236}">
                <a16:creationId xmlns:a16="http://schemas.microsoft.com/office/drawing/2014/main" id="{455AB7D0-3527-31D6-A953-2561FA499909}"/>
              </a:ext>
            </a:extLst>
          </p:cNvPr>
          <p:cNvSpPr/>
          <p:nvPr/>
        </p:nvSpPr>
        <p:spPr>
          <a:xfrm>
            <a:off x="-9417201" y="3455838"/>
            <a:ext cx="1060116" cy="0"/>
          </a:xfrm>
          <a:prstGeom prst="line">
            <a:avLst/>
          </a:prstGeom>
          <a:ln w="38100" cap="flat">
            <a:solidFill>
              <a:srgbClr val="D4A2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52">
            <a:extLst>
              <a:ext uri="{FF2B5EF4-FFF2-40B4-BE49-F238E27FC236}">
                <a16:creationId xmlns:a16="http://schemas.microsoft.com/office/drawing/2014/main" id="{D68FD998-8D23-2E5E-5791-BB54CB6CEEC3}"/>
              </a:ext>
            </a:extLst>
          </p:cNvPr>
          <p:cNvSpPr/>
          <p:nvPr/>
        </p:nvSpPr>
        <p:spPr>
          <a:xfrm>
            <a:off x="-4803747" y="3488325"/>
            <a:ext cx="1060116" cy="0"/>
          </a:xfrm>
          <a:prstGeom prst="line">
            <a:avLst/>
          </a:prstGeom>
          <a:ln w="38100" cap="flat">
            <a:solidFill>
              <a:srgbClr val="D4A2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53">
            <a:extLst>
              <a:ext uri="{FF2B5EF4-FFF2-40B4-BE49-F238E27FC236}">
                <a16:creationId xmlns:a16="http://schemas.microsoft.com/office/drawing/2014/main" id="{C8C26051-DBA1-4ACA-929E-C8290662527A}"/>
              </a:ext>
            </a:extLst>
          </p:cNvPr>
          <p:cNvSpPr/>
          <p:nvPr/>
        </p:nvSpPr>
        <p:spPr>
          <a:xfrm>
            <a:off x="-7842750" y="7539237"/>
            <a:ext cx="1060116" cy="0"/>
          </a:xfrm>
          <a:prstGeom prst="line">
            <a:avLst/>
          </a:prstGeom>
          <a:ln w="38100" cap="flat">
            <a:solidFill>
              <a:srgbClr val="D4A27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7" name="Picture 54">
            <a:extLst>
              <a:ext uri="{FF2B5EF4-FFF2-40B4-BE49-F238E27FC236}">
                <a16:creationId xmlns:a16="http://schemas.microsoft.com/office/drawing/2014/main" id="{EE5EEA42-683B-7820-ED57-0EABD45CF78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3286" b="36403"/>
          <a:stretch>
            <a:fillRect/>
          </a:stretch>
        </p:blipFill>
        <p:spPr>
          <a:xfrm>
            <a:off x="26273765" y="1944610"/>
            <a:ext cx="4626062" cy="4480295"/>
          </a:xfrm>
          <a:prstGeom prst="rect">
            <a:avLst/>
          </a:prstGeom>
        </p:spPr>
      </p:pic>
      <p:sp>
        <p:nvSpPr>
          <p:cNvPr id="48" name="TextBox 56">
            <a:extLst>
              <a:ext uri="{FF2B5EF4-FFF2-40B4-BE49-F238E27FC236}">
                <a16:creationId xmlns:a16="http://schemas.microsoft.com/office/drawing/2014/main" id="{C263A607-1BBD-1A08-60CF-3AAA39A6DEA0}"/>
              </a:ext>
            </a:extLst>
          </p:cNvPr>
          <p:cNvSpPr txBox="1"/>
          <p:nvPr/>
        </p:nvSpPr>
        <p:spPr>
          <a:xfrm>
            <a:off x="22250164" y="6507219"/>
            <a:ext cx="1972032" cy="369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000" dirty="0">
                <a:solidFill>
                  <a:srgbClr val="E24B31"/>
                </a:solidFill>
                <a:latin typeface="Poppins Bold"/>
              </a:rPr>
              <a:t>Kisana </a:t>
            </a:r>
            <a:r>
              <a:rPr lang="en-US" sz="2000" dirty="0" err="1">
                <a:solidFill>
                  <a:srgbClr val="E24B31"/>
                </a:solidFill>
                <a:latin typeface="Poppins Bold"/>
              </a:rPr>
              <a:t>Adzan</a:t>
            </a:r>
            <a:endParaRPr lang="en-US" sz="2000" dirty="0">
              <a:solidFill>
                <a:srgbClr val="E24B31"/>
              </a:solidFill>
              <a:latin typeface="Poppins Bold"/>
            </a:endParaRPr>
          </a:p>
        </p:txBody>
      </p:sp>
      <p:sp>
        <p:nvSpPr>
          <p:cNvPr id="49" name="TextBox 57">
            <a:extLst>
              <a:ext uri="{FF2B5EF4-FFF2-40B4-BE49-F238E27FC236}">
                <a16:creationId xmlns:a16="http://schemas.microsoft.com/office/drawing/2014/main" id="{F63B304B-2A95-58A8-09DF-32E5192C196A}"/>
              </a:ext>
            </a:extLst>
          </p:cNvPr>
          <p:cNvSpPr txBox="1"/>
          <p:nvPr/>
        </p:nvSpPr>
        <p:spPr>
          <a:xfrm>
            <a:off x="-4813272" y="3455838"/>
            <a:ext cx="1972032" cy="369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000" dirty="0">
                <a:solidFill>
                  <a:srgbClr val="E24B31"/>
                </a:solidFill>
                <a:latin typeface="Poppins Bold"/>
              </a:rPr>
              <a:t>Ronald C S</a:t>
            </a:r>
          </a:p>
        </p:txBody>
      </p:sp>
      <p:sp>
        <p:nvSpPr>
          <p:cNvPr id="50" name="TextBox 58">
            <a:extLst>
              <a:ext uri="{FF2B5EF4-FFF2-40B4-BE49-F238E27FC236}">
                <a16:creationId xmlns:a16="http://schemas.microsoft.com/office/drawing/2014/main" id="{9C53F21E-DD3E-AE93-98E1-2D4C7EBB93EC}"/>
              </a:ext>
            </a:extLst>
          </p:cNvPr>
          <p:cNvSpPr txBox="1"/>
          <p:nvPr/>
        </p:nvSpPr>
        <p:spPr>
          <a:xfrm>
            <a:off x="-7821697" y="7120816"/>
            <a:ext cx="2140029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24B31"/>
                </a:solidFill>
                <a:latin typeface="Poppins Bold"/>
              </a:rPr>
              <a:t>Fresa  Bantong</a:t>
            </a:r>
          </a:p>
        </p:txBody>
      </p:sp>
      <p:sp>
        <p:nvSpPr>
          <p:cNvPr id="51" name="TextBox 59">
            <a:extLst>
              <a:ext uri="{FF2B5EF4-FFF2-40B4-BE49-F238E27FC236}">
                <a16:creationId xmlns:a16="http://schemas.microsoft.com/office/drawing/2014/main" id="{0C3D1034-5AB0-EDE7-92A8-D3C93AFDCA6B}"/>
              </a:ext>
            </a:extLst>
          </p:cNvPr>
          <p:cNvSpPr txBox="1"/>
          <p:nvPr/>
        </p:nvSpPr>
        <p:spPr>
          <a:xfrm>
            <a:off x="26789793" y="6507219"/>
            <a:ext cx="2942729" cy="369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000" dirty="0">
                <a:solidFill>
                  <a:srgbClr val="E24B31"/>
                </a:solidFill>
                <a:latin typeface="Poppins Bold"/>
              </a:rPr>
              <a:t>Dewa Yoga </a:t>
            </a:r>
            <a:r>
              <a:rPr lang="en-US" sz="2000" dirty="0" err="1">
                <a:solidFill>
                  <a:srgbClr val="E24B31"/>
                </a:solidFill>
                <a:latin typeface="Poppins Bold"/>
              </a:rPr>
              <a:t>Pratama</a:t>
            </a:r>
            <a:endParaRPr lang="en-US" sz="2000" dirty="0">
              <a:solidFill>
                <a:srgbClr val="E24B31"/>
              </a:solidFill>
              <a:latin typeface="Poppins Bold"/>
            </a:endParaRPr>
          </a:p>
        </p:txBody>
      </p:sp>
      <p:sp>
        <p:nvSpPr>
          <p:cNvPr id="52" name="TextBox 64">
            <a:extLst>
              <a:ext uri="{FF2B5EF4-FFF2-40B4-BE49-F238E27FC236}">
                <a16:creationId xmlns:a16="http://schemas.microsoft.com/office/drawing/2014/main" id="{8BD3FF40-3B38-5B0C-405F-2A14DA8820EB}"/>
              </a:ext>
            </a:extLst>
          </p:cNvPr>
          <p:cNvSpPr txBox="1"/>
          <p:nvPr/>
        </p:nvSpPr>
        <p:spPr>
          <a:xfrm>
            <a:off x="-12443675" y="7694472"/>
            <a:ext cx="1972032" cy="369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E24B31"/>
                </a:solidFill>
                <a:latin typeface="Poppins Bold"/>
              </a:rPr>
              <a:t>Andhika</a:t>
            </a:r>
            <a:r>
              <a:rPr lang="en-US" sz="2000" dirty="0">
                <a:solidFill>
                  <a:srgbClr val="E24B31"/>
                </a:solidFill>
                <a:latin typeface="Poppins Bold"/>
              </a:rPr>
              <a:t> Rama</a:t>
            </a:r>
          </a:p>
        </p:txBody>
      </p:sp>
      <p:sp>
        <p:nvSpPr>
          <p:cNvPr id="53" name="AutoShape 68">
            <a:extLst>
              <a:ext uri="{FF2B5EF4-FFF2-40B4-BE49-F238E27FC236}">
                <a16:creationId xmlns:a16="http://schemas.microsoft.com/office/drawing/2014/main" id="{07E42C80-2663-1617-F71D-1B5651BE012F}"/>
              </a:ext>
            </a:extLst>
          </p:cNvPr>
          <p:cNvSpPr/>
          <p:nvPr/>
        </p:nvSpPr>
        <p:spPr>
          <a:xfrm>
            <a:off x="26969745" y="6984739"/>
            <a:ext cx="1060116" cy="0"/>
          </a:xfrm>
          <a:prstGeom prst="line">
            <a:avLst/>
          </a:prstGeom>
          <a:ln w="38100" cap="flat">
            <a:solidFill>
              <a:srgbClr val="D4A27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92894">
            <a:off x="-10674632" y="-3785308"/>
            <a:ext cx="17078686" cy="83530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69993" y="1315080"/>
            <a:ext cx="4357618" cy="98264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731393" y="1753805"/>
            <a:ext cx="9156814" cy="85921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 dirty="0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Fitur </a:t>
            </a:r>
            <a:r>
              <a:rPr lang="en-US" sz="5998" dirty="0" err="1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Penting</a:t>
            </a:r>
            <a:r>
              <a:rPr lang="en-US" sz="5998" dirty="0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 - </a:t>
            </a:r>
            <a:r>
              <a:rPr lang="en-US" sz="5998" dirty="0" err="1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HTMLBars</a:t>
            </a:r>
            <a:endParaRPr lang="en-US" sz="5998" dirty="0">
              <a:ln>
                <a:solidFill>
                  <a:srgbClr val="D4A276"/>
                </a:solidFill>
              </a:ln>
              <a:solidFill>
                <a:schemeClr val="bg1"/>
              </a:solidFill>
              <a:latin typeface="Lilita On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71600" y="1806401"/>
            <a:ext cx="3387579" cy="517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4800" dirty="0">
                <a:solidFill>
                  <a:schemeClr val="bg1"/>
                </a:solidFill>
                <a:latin typeface="Lilita One Bold"/>
              </a:rPr>
              <a:t>Ember JS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6E7F5-80FF-1BEB-EAFA-E467117E40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98" r="46215" b="49672"/>
          <a:stretch/>
        </p:blipFill>
        <p:spPr>
          <a:xfrm rot="2004757">
            <a:off x="-1711313" y="6922366"/>
            <a:ext cx="4357619" cy="4144951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478D75CF-4F17-0918-23F1-92AD7761576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0" y="8229242"/>
            <a:ext cx="1602972" cy="1531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CCA3F5-F093-F7EF-6372-7F3B8967E4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9334" y="3369390"/>
            <a:ext cx="10668000" cy="918286"/>
          </a:xfrm>
          <a:prstGeom prst="rect">
            <a:avLst/>
          </a:prstGeom>
        </p:spPr>
      </p:pic>
      <p:pic>
        <p:nvPicPr>
          <p:cNvPr id="4" name="Picture 3" descr="handlebars work flow">
            <a:extLst>
              <a:ext uri="{FF2B5EF4-FFF2-40B4-BE49-F238E27FC236}">
                <a16:creationId xmlns:a16="http://schemas.microsoft.com/office/drawing/2014/main" id="{F376ADF1-37F0-42B2-96B9-60F101D0BDD0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1492" y="5295900"/>
            <a:ext cx="7718846" cy="204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mlbars work flow">
            <a:extLst>
              <a:ext uri="{FF2B5EF4-FFF2-40B4-BE49-F238E27FC236}">
                <a16:creationId xmlns:a16="http://schemas.microsoft.com/office/drawing/2014/main" id="{517352D6-215E-47AA-866A-E067ADBA3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60509" y="7513133"/>
            <a:ext cx="7698582" cy="204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540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5">
            <a:extLst>
              <a:ext uri="{FF2B5EF4-FFF2-40B4-BE49-F238E27FC236}">
                <a16:creationId xmlns:a16="http://schemas.microsoft.com/office/drawing/2014/main" id="{9B4BE80D-94CE-90DD-2B1A-5D4B83DF67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7138" y="1032045"/>
            <a:ext cx="4357618" cy="98264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-998521" y="7828650"/>
            <a:ext cx="9188937" cy="3204642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7353300"/>
            <a:ext cx="18288000" cy="7867335"/>
            <a:chOff x="0" y="0"/>
            <a:chExt cx="6340094" cy="2727452"/>
          </a:xfrm>
        </p:grpSpPr>
        <p:sp>
          <p:nvSpPr>
            <p:cNvPr id="4" name="Freeform 4"/>
            <p:cNvSpPr/>
            <p:nvPr/>
          </p:nvSpPr>
          <p:spPr>
            <a:xfrm>
              <a:off x="-11937" y="-127"/>
              <a:ext cx="6405754" cy="2810129"/>
            </a:xfrm>
            <a:custGeom>
              <a:avLst/>
              <a:gdLst/>
              <a:ahLst/>
              <a:cxnLst/>
              <a:rect l="l" t="t" r="r" b="b"/>
              <a:pathLst>
                <a:path w="6405754" h="2810129">
                  <a:moveTo>
                    <a:pt x="6344538" y="2579370"/>
                  </a:moveTo>
                  <a:cubicBezTo>
                    <a:pt x="6225031" y="2610739"/>
                    <a:pt x="6134988" y="2542032"/>
                    <a:pt x="6031483" y="2579370"/>
                  </a:cubicBezTo>
                  <a:cubicBezTo>
                    <a:pt x="5947917" y="2622296"/>
                    <a:pt x="5774181" y="2581783"/>
                    <a:pt x="5662675" y="2716657"/>
                  </a:cubicBezTo>
                  <a:cubicBezTo>
                    <a:pt x="5609589" y="2650998"/>
                    <a:pt x="5529706" y="2747137"/>
                    <a:pt x="5288279" y="2713736"/>
                  </a:cubicBezTo>
                  <a:cubicBezTo>
                    <a:pt x="5287390" y="2762504"/>
                    <a:pt x="5234050" y="2660269"/>
                    <a:pt x="5208142" y="2710688"/>
                  </a:cubicBezTo>
                  <a:cubicBezTo>
                    <a:pt x="5181091" y="2724785"/>
                    <a:pt x="5202173" y="2729611"/>
                    <a:pt x="5169407" y="2681097"/>
                  </a:cubicBezTo>
                  <a:cubicBezTo>
                    <a:pt x="5152008" y="2710307"/>
                    <a:pt x="5136514" y="2744724"/>
                    <a:pt x="5061203" y="2718054"/>
                  </a:cubicBezTo>
                  <a:cubicBezTo>
                    <a:pt x="4888991" y="2675255"/>
                    <a:pt x="5005069" y="2555748"/>
                    <a:pt x="4741417" y="2711958"/>
                  </a:cubicBezTo>
                  <a:cubicBezTo>
                    <a:pt x="4690363" y="2773934"/>
                    <a:pt x="4576698" y="2529332"/>
                    <a:pt x="4518151" y="2727706"/>
                  </a:cubicBezTo>
                  <a:cubicBezTo>
                    <a:pt x="4495926" y="2703703"/>
                    <a:pt x="4502276" y="2678176"/>
                    <a:pt x="4434712" y="2724404"/>
                  </a:cubicBezTo>
                  <a:cubicBezTo>
                    <a:pt x="4353051" y="2583688"/>
                    <a:pt x="4388992" y="2810129"/>
                    <a:pt x="4229735" y="2630678"/>
                  </a:cubicBezTo>
                  <a:cubicBezTo>
                    <a:pt x="4124325" y="2733167"/>
                    <a:pt x="4142231" y="2647188"/>
                    <a:pt x="3952494" y="2673985"/>
                  </a:cubicBezTo>
                  <a:cubicBezTo>
                    <a:pt x="3946398" y="2686939"/>
                    <a:pt x="3861562" y="2546985"/>
                    <a:pt x="3820414" y="2592324"/>
                  </a:cubicBezTo>
                  <a:cubicBezTo>
                    <a:pt x="3744849" y="2663444"/>
                    <a:pt x="3824478" y="2470658"/>
                    <a:pt x="3628517" y="2613660"/>
                  </a:cubicBezTo>
                  <a:cubicBezTo>
                    <a:pt x="3549396" y="2616581"/>
                    <a:pt x="3423793" y="2593467"/>
                    <a:pt x="3348228" y="2620899"/>
                  </a:cubicBezTo>
                  <a:cubicBezTo>
                    <a:pt x="3128137" y="2659380"/>
                    <a:pt x="2869184" y="2391029"/>
                    <a:pt x="2732913" y="2578862"/>
                  </a:cubicBezTo>
                  <a:cubicBezTo>
                    <a:pt x="2596388" y="2573147"/>
                    <a:pt x="2733548" y="2490851"/>
                    <a:pt x="2620391" y="2569845"/>
                  </a:cubicBezTo>
                  <a:cubicBezTo>
                    <a:pt x="2540127" y="2564257"/>
                    <a:pt x="2430145" y="2507615"/>
                    <a:pt x="2260600" y="2601214"/>
                  </a:cubicBezTo>
                  <a:cubicBezTo>
                    <a:pt x="2163826" y="2507869"/>
                    <a:pt x="1953387" y="2629281"/>
                    <a:pt x="1780921" y="2674366"/>
                  </a:cubicBezTo>
                  <a:cubicBezTo>
                    <a:pt x="1655572" y="2620645"/>
                    <a:pt x="1732153" y="2585085"/>
                    <a:pt x="1527937" y="2577719"/>
                  </a:cubicBezTo>
                  <a:cubicBezTo>
                    <a:pt x="1522730" y="2618486"/>
                    <a:pt x="1401064" y="2431542"/>
                    <a:pt x="1242822" y="2514219"/>
                  </a:cubicBezTo>
                  <a:cubicBezTo>
                    <a:pt x="1157097" y="2447417"/>
                    <a:pt x="1153922" y="2426970"/>
                    <a:pt x="1015238" y="2392426"/>
                  </a:cubicBezTo>
                  <a:cubicBezTo>
                    <a:pt x="1003681" y="2341118"/>
                    <a:pt x="926084" y="2455545"/>
                    <a:pt x="812673" y="2341880"/>
                  </a:cubicBezTo>
                  <a:cubicBezTo>
                    <a:pt x="823849" y="2369820"/>
                    <a:pt x="647573" y="2384171"/>
                    <a:pt x="500380" y="2378456"/>
                  </a:cubicBezTo>
                  <a:cubicBezTo>
                    <a:pt x="450342" y="2418461"/>
                    <a:pt x="318897" y="2407412"/>
                    <a:pt x="286639" y="2297303"/>
                  </a:cubicBezTo>
                  <a:cubicBezTo>
                    <a:pt x="296164" y="2252853"/>
                    <a:pt x="55753" y="2355596"/>
                    <a:pt x="15748" y="2150237"/>
                  </a:cubicBezTo>
                  <a:cubicBezTo>
                    <a:pt x="21590" y="1811147"/>
                    <a:pt x="0" y="1459103"/>
                    <a:pt x="21971" y="1133348"/>
                  </a:cubicBezTo>
                  <a:cubicBezTo>
                    <a:pt x="10414" y="1100455"/>
                    <a:pt x="41148" y="1118235"/>
                    <a:pt x="160274" y="1068197"/>
                  </a:cubicBezTo>
                  <a:cubicBezTo>
                    <a:pt x="154432" y="1068832"/>
                    <a:pt x="231521" y="1060323"/>
                    <a:pt x="299466" y="963676"/>
                  </a:cubicBezTo>
                  <a:cubicBezTo>
                    <a:pt x="393446" y="954786"/>
                    <a:pt x="517271" y="920496"/>
                    <a:pt x="601345" y="876808"/>
                  </a:cubicBezTo>
                  <a:cubicBezTo>
                    <a:pt x="798195" y="804291"/>
                    <a:pt x="1148334" y="861187"/>
                    <a:pt x="1703959" y="757936"/>
                  </a:cubicBezTo>
                  <a:cubicBezTo>
                    <a:pt x="1813052" y="727964"/>
                    <a:pt x="1983486" y="698119"/>
                    <a:pt x="2136267" y="653923"/>
                  </a:cubicBezTo>
                  <a:cubicBezTo>
                    <a:pt x="2183511" y="682625"/>
                    <a:pt x="2232533" y="484505"/>
                    <a:pt x="2451481" y="549148"/>
                  </a:cubicBezTo>
                  <a:cubicBezTo>
                    <a:pt x="2574925" y="459486"/>
                    <a:pt x="2834386" y="428244"/>
                    <a:pt x="2954782" y="370078"/>
                  </a:cubicBezTo>
                  <a:cubicBezTo>
                    <a:pt x="3069971" y="428371"/>
                    <a:pt x="3234690" y="359791"/>
                    <a:pt x="3365246" y="358521"/>
                  </a:cubicBezTo>
                  <a:cubicBezTo>
                    <a:pt x="3593084" y="353568"/>
                    <a:pt x="3280283" y="279781"/>
                    <a:pt x="3941191" y="246634"/>
                  </a:cubicBezTo>
                  <a:cubicBezTo>
                    <a:pt x="4057015" y="296799"/>
                    <a:pt x="4163822" y="290068"/>
                    <a:pt x="4347464" y="251460"/>
                  </a:cubicBezTo>
                  <a:cubicBezTo>
                    <a:pt x="4490593" y="280035"/>
                    <a:pt x="4547108" y="297434"/>
                    <a:pt x="4663440" y="260604"/>
                  </a:cubicBezTo>
                  <a:cubicBezTo>
                    <a:pt x="4872990" y="206375"/>
                    <a:pt x="5081270" y="124968"/>
                    <a:pt x="5417312" y="38989"/>
                  </a:cubicBezTo>
                  <a:cubicBezTo>
                    <a:pt x="5440680" y="11176"/>
                    <a:pt x="5415661" y="57404"/>
                    <a:pt x="5664709" y="40259"/>
                  </a:cubicBezTo>
                  <a:cubicBezTo>
                    <a:pt x="5680584" y="41783"/>
                    <a:pt x="5709159" y="123444"/>
                    <a:pt x="5803647" y="65024"/>
                  </a:cubicBezTo>
                  <a:cubicBezTo>
                    <a:pt x="5848732" y="93726"/>
                    <a:pt x="6070093" y="63373"/>
                    <a:pt x="6161279" y="0"/>
                  </a:cubicBezTo>
                  <a:cubicBezTo>
                    <a:pt x="6182742" y="2413"/>
                    <a:pt x="6292978" y="50419"/>
                    <a:pt x="6313425" y="7874"/>
                  </a:cubicBezTo>
                  <a:cubicBezTo>
                    <a:pt x="6405754" y="480187"/>
                    <a:pt x="6289676" y="967359"/>
                    <a:pt x="6351906" y="1457198"/>
                  </a:cubicBezTo>
                  <a:cubicBezTo>
                    <a:pt x="6322440" y="1836928"/>
                    <a:pt x="6344284" y="2161159"/>
                    <a:pt x="6344538" y="2579370"/>
                  </a:cubicBezTo>
                  <a:close/>
                </a:path>
              </a:pathLst>
            </a:custGeom>
            <a:blipFill>
              <a:blip r:embed="rId6"/>
              <a:stretch>
                <a:fillRect t="-7817" b="-7817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742665" y="1571177"/>
            <a:ext cx="7561903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 dirty="0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OUR PROJECT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5F1240-59DD-4A65-A92C-46FFCB0545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2365004"/>
            <a:ext cx="8416762" cy="48465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6458A9-5E27-46AF-3B70-890BC0841C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0162" y="2365004"/>
            <a:ext cx="8773958" cy="3549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829377">
            <a:off x="6476864" y="4594342"/>
            <a:ext cx="17078686" cy="83530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89619" y="439632"/>
            <a:ext cx="7870482" cy="177479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68770" y="897424"/>
            <a:ext cx="9156814" cy="85921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 dirty="0" err="1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Memulai</a:t>
            </a:r>
            <a:r>
              <a:rPr lang="en-US" sz="5998" dirty="0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 Ember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478D75CF-4F17-0918-23F1-92AD776157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679408" y="2250068"/>
            <a:ext cx="4937153" cy="4716087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72088645-B8D5-7F5D-F90F-30880EBBB1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198" r="46215" b="49672"/>
          <a:stretch/>
        </p:blipFill>
        <p:spPr>
          <a:xfrm rot="1824185">
            <a:off x="-1711313" y="6922366"/>
            <a:ext cx="4357619" cy="4144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F1369-97C7-FD0F-EA1A-EE0F26A326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3544251"/>
            <a:ext cx="10250713" cy="2416927"/>
          </a:xfrm>
          <a:prstGeom prst="rect">
            <a:avLst/>
          </a:prstGeom>
          <a:ln w="228600" cap="sq" cmpd="thickThin">
            <a:solidFill>
              <a:srgbClr val="D4A276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7259452">
            <a:off x="5803015" y="9761260"/>
            <a:ext cx="17078686" cy="83530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89619" y="439632"/>
            <a:ext cx="7870482" cy="177479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68770" y="897424"/>
            <a:ext cx="9156814" cy="85921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 dirty="0" err="1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Memulai</a:t>
            </a:r>
            <a:r>
              <a:rPr lang="en-US" sz="5998" dirty="0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 Ember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2088645-B8D5-7F5D-F90F-30880EBBB1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198" r="46215" b="49672"/>
          <a:stretch/>
        </p:blipFill>
        <p:spPr>
          <a:xfrm rot="20830662">
            <a:off x="-1711313" y="6922366"/>
            <a:ext cx="4357619" cy="414495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0149C1-53D4-3FA8-259C-E8D75ECBD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7373" y="6923269"/>
            <a:ext cx="4358809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387EC2-9DEC-97E3-FA44-D4E3FE4732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6574" y="2476500"/>
            <a:ext cx="6093928" cy="57802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754155-B977-44F3-4B61-AC7629C649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3000" y="2476500"/>
            <a:ext cx="8245555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60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7259452">
            <a:off x="7958515" y="-7155140"/>
            <a:ext cx="17078686" cy="83530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89619" y="439632"/>
            <a:ext cx="7870482" cy="177479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68770" y="897424"/>
            <a:ext cx="9156814" cy="85921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 dirty="0" err="1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Memulai</a:t>
            </a:r>
            <a:r>
              <a:rPr lang="en-US" sz="5998" dirty="0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 Ember</a:t>
            </a:r>
          </a:p>
        </p:txBody>
      </p:sp>
      <p:pic>
        <p:nvPicPr>
          <p:cNvPr id="2050" name="Picture 2" descr="ember-cli">
            <a:extLst>
              <a:ext uri="{FF2B5EF4-FFF2-40B4-BE49-F238E27FC236}">
                <a16:creationId xmlns:a16="http://schemas.microsoft.com/office/drawing/2014/main" id="{70E8E05D-7EA3-787F-7FED-4AA945C07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9197" y="1132994"/>
            <a:ext cx="4588758" cy="124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92BE80-5732-B276-5CCA-DB2A8A58CC0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" y="3086100"/>
            <a:ext cx="8163088" cy="4706122"/>
          </a:xfrm>
          <a:prstGeom prst="roundRect">
            <a:avLst>
              <a:gd name="adj" fmla="val 16667"/>
            </a:avLst>
          </a:prstGeom>
          <a:ln w="28575">
            <a:solidFill>
              <a:srgbClr val="D4A276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75BED2-3B27-1656-C343-50017770B01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198" r="46215" b="49672"/>
          <a:stretch/>
        </p:blipFill>
        <p:spPr>
          <a:xfrm rot="1824185">
            <a:off x="-1711313" y="6922366"/>
            <a:ext cx="4357619" cy="41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1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7D0D381B-AAD6-F2C5-1A63-73A1E3B5C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59499">
            <a:off x="3585908" y="3695451"/>
            <a:ext cx="17078686" cy="83530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89619" y="439632"/>
            <a:ext cx="7870482" cy="177479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68770" y="897424"/>
            <a:ext cx="9156814" cy="85921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 dirty="0" err="1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Memulai</a:t>
            </a:r>
            <a:r>
              <a:rPr lang="en-US" sz="5998" dirty="0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 Ember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8A01F5-9E2D-A115-22B6-7EC26310D2C7}"/>
              </a:ext>
            </a:extLst>
          </p:cNvPr>
          <p:cNvGrpSpPr/>
          <p:nvPr/>
        </p:nvGrpSpPr>
        <p:grpSpPr>
          <a:xfrm>
            <a:off x="3200400" y="2933700"/>
            <a:ext cx="12725400" cy="6760369"/>
            <a:chOff x="3200400" y="2629207"/>
            <a:chExt cx="12725400" cy="67603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0EB60E-A554-886C-A054-4949A9A90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555"/>
            <a:stretch/>
          </p:blipFill>
          <p:spPr>
            <a:xfrm>
              <a:off x="3200400" y="2629207"/>
              <a:ext cx="12725400" cy="67603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D4A276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89DB25-AC9C-F0E1-6127-EE39D456A792}"/>
                </a:ext>
              </a:extLst>
            </p:cNvPr>
            <p:cNvSpPr/>
            <p:nvPr/>
          </p:nvSpPr>
          <p:spPr>
            <a:xfrm>
              <a:off x="5562600" y="3238500"/>
              <a:ext cx="15240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98537AA-7098-C8DA-8B46-B607991BA7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t="8724" r="68490" b="76667"/>
          <a:stretch/>
        </p:blipFill>
        <p:spPr>
          <a:xfrm>
            <a:off x="10363200" y="796217"/>
            <a:ext cx="5762491" cy="15028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B62F7DE-1FD9-756D-7B23-0E1375AB97E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198" r="46215" b="49672"/>
          <a:stretch/>
        </p:blipFill>
        <p:spPr>
          <a:xfrm rot="20830662">
            <a:off x="-1711313" y="6922366"/>
            <a:ext cx="4357619" cy="41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7D0D381B-AAD6-F2C5-1A63-73A1E3B5C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59499">
            <a:off x="11919316" y="6110485"/>
            <a:ext cx="17078686" cy="83530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89619" y="439632"/>
            <a:ext cx="7870482" cy="177479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68770" y="897424"/>
            <a:ext cx="9156814" cy="85921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 dirty="0" err="1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Memulai</a:t>
            </a:r>
            <a:r>
              <a:rPr lang="en-US" sz="5998" dirty="0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 Ember</a:t>
            </a:r>
          </a:p>
        </p:txBody>
      </p:sp>
      <p:pic>
        <p:nvPicPr>
          <p:cNvPr id="3076" name="Picture 4" descr="Sass - Wikipedia, la enciclopedia libre">
            <a:extLst>
              <a:ext uri="{FF2B5EF4-FFF2-40B4-BE49-F238E27FC236}">
                <a16:creationId xmlns:a16="http://schemas.microsoft.com/office/drawing/2014/main" id="{666100BE-0C61-C6F0-A3CC-616A95122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2843" y="7505700"/>
            <a:ext cx="3073400" cy="230505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3BDCC4-05AE-C3FC-28D5-5B7865C55A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555"/>
          <a:stretch/>
        </p:blipFill>
        <p:spPr>
          <a:xfrm>
            <a:off x="2453858" y="2887366"/>
            <a:ext cx="12252742" cy="6509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D4A276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EFD3B4-D28D-C314-535F-E2721DC56B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4273" r="62083" b="91648"/>
          <a:stretch/>
        </p:blipFill>
        <p:spPr>
          <a:xfrm>
            <a:off x="6851358" y="2278954"/>
            <a:ext cx="7870482" cy="4762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9972D0B-1943-F0FE-D114-24BF38FE600E}"/>
              </a:ext>
            </a:extLst>
          </p:cNvPr>
          <p:cNvSpPr/>
          <p:nvPr/>
        </p:nvSpPr>
        <p:spPr>
          <a:xfrm>
            <a:off x="10515600" y="4341404"/>
            <a:ext cx="39624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3031B7-606F-E72A-5918-EE01DEA39F89}"/>
              </a:ext>
            </a:extLst>
          </p:cNvPr>
          <p:cNvSpPr/>
          <p:nvPr/>
        </p:nvSpPr>
        <p:spPr>
          <a:xfrm>
            <a:off x="8275093" y="8343899"/>
            <a:ext cx="1859508" cy="31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3FC42C-E4B1-1D1E-D47A-80CC362210FC}"/>
              </a:ext>
            </a:extLst>
          </p:cNvPr>
          <p:cNvSpPr/>
          <p:nvPr/>
        </p:nvSpPr>
        <p:spPr>
          <a:xfrm>
            <a:off x="8375341" y="3685030"/>
            <a:ext cx="1606859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0F237C7-E73A-7ABF-6EEC-922BD38BDE2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198" r="46215" b="49672"/>
          <a:stretch/>
        </p:blipFill>
        <p:spPr>
          <a:xfrm rot="1824185">
            <a:off x="-1711313" y="6922366"/>
            <a:ext cx="4357619" cy="41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65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7D0D381B-AAD6-F2C5-1A63-73A1E3B5C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8651645">
            <a:off x="11311101" y="-4657056"/>
            <a:ext cx="15412663" cy="753819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89619" y="439632"/>
            <a:ext cx="7870482" cy="177479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68770" y="897424"/>
            <a:ext cx="9156814" cy="85921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 dirty="0" err="1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Memulai</a:t>
            </a:r>
            <a:r>
              <a:rPr lang="en-US" sz="5998" dirty="0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 Ember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2088645-B8D5-7F5D-F90F-30880EBBB1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198" r="46215" b="49672"/>
          <a:stretch/>
        </p:blipFill>
        <p:spPr>
          <a:xfrm rot="1824185">
            <a:off x="-1711313" y="6922366"/>
            <a:ext cx="4357619" cy="4144951"/>
          </a:xfrm>
          <a:prstGeom prst="rect">
            <a:avLst/>
          </a:prstGeom>
        </p:spPr>
      </p:pic>
      <p:pic>
        <p:nvPicPr>
          <p:cNvPr id="5122" name="Picture 2" descr="Bootstrap (front-end framework) - Wikipedia">
            <a:extLst>
              <a:ext uri="{FF2B5EF4-FFF2-40B4-BE49-F238E27FC236}">
                <a16:creationId xmlns:a16="http://schemas.microsoft.com/office/drawing/2014/main" id="{0D79DC72-A237-01A7-061C-C1035F52F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600" y="136570"/>
            <a:ext cx="3091781" cy="246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4DBD9-3604-45A1-7B62-CA973D505BC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555"/>
          <a:stretch/>
        </p:blipFill>
        <p:spPr>
          <a:xfrm>
            <a:off x="2590800" y="2765718"/>
            <a:ext cx="12649200" cy="6719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D4A276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412B92-B301-6E76-1399-E93A6F1A67DC}"/>
              </a:ext>
            </a:extLst>
          </p:cNvPr>
          <p:cNvSpPr/>
          <p:nvPr/>
        </p:nvSpPr>
        <p:spPr>
          <a:xfrm>
            <a:off x="6324600" y="4762500"/>
            <a:ext cx="8153400" cy="190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0F4916-EF97-EE54-3329-735EBE81381B}"/>
              </a:ext>
            </a:extLst>
          </p:cNvPr>
          <p:cNvSpPr/>
          <p:nvPr/>
        </p:nvSpPr>
        <p:spPr>
          <a:xfrm>
            <a:off x="3352800" y="6429375"/>
            <a:ext cx="1859508" cy="31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29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92894">
            <a:off x="-10674632" y="-3785308"/>
            <a:ext cx="17078686" cy="83530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76E7F5-80FF-1BEB-EAFA-E467117E40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98" r="46215" b="49672"/>
          <a:stretch/>
        </p:blipFill>
        <p:spPr>
          <a:xfrm rot="20545491">
            <a:off x="-1711313" y="6922366"/>
            <a:ext cx="4357619" cy="4144951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478D75CF-4F17-0918-23F1-92AD776157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03496" y="352512"/>
            <a:ext cx="4110096" cy="3926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09D91B-0990-9B0F-EFF1-AA41B391D1A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F7964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r="6666"/>
          <a:stretch/>
        </p:blipFill>
        <p:spPr>
          <a:xfrm>
            <a:off x="3205570" y="2315543"/>
            <a:ext cx="14378934" cy="9332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6016C5-7D25-E6DD-1AF6-D1716BCBEF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82400" y="3467100"/>
            <a:ext cx="5544004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42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92894">
            <a:off x="-10674632" y="-3785308"/>
            <a:ext cx="17078686" cy="835303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478D75CF-4F17-0918-23F1-92AD776157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3496" y="352512"/>
            <a:ext cx="4110096" cy="3926062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2B90033D-C111-7154-B77E-771046A6636D}"/>
              </a:ext>
            </a:extLst>
          </p:cNvPr>
          <p:cNvSpPr txBox="1"/>
          <p:nvPr/>
        </p:nvSpPr>
        <p:spPr>
          <a:xfrm>
            <a:off x="7924800" y="723900"/>
            <a:ext cx="9131730" cy="58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7200" dirty="0">
                <a:solidFill>
                  <a:srgbClr val="D4A276"/>
                </a:solidFill>
                <a:latin typeface="Lilita One Bold"/>
              </a:rPr>
              <a:t>RUN EMBER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41F909-4755-50F5-B0F6-2CC525AE6B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55"/>
          <a:stretch/>
        </p:blipFill>
        <p:spPr>
          <a:xfrm>
            <a:off x="5241275" y="3390900"/>
            <a:ext cx="12410487" cy="6593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4D0064-7502-9D28-F49A-55604B37CDB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287000" y="1350366"/>
            <a:ext cx="2941575" cy="6858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76F1C2-63D0-5B3A-B5AF-20F599E7DA2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14180" y="2221139"/>
            <a:ext cx="7087214" cy="7392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B88E48B-2FAC-E388-0B76-81E140AA043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198" r="46215" b="49672"/>
          <a:stretch/>
        </p:blipFill>
        <p:spPr>
          <a:xfrm rot="1824185">
            <a:off x="-1711313" y="6922366"/>
            <a:ext cx="4357619" cy="41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33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9322" y="314490"/>
            <a:ext cx="4579036" cy="103257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31448" y="1943947"/>
            <a:ext cx="2996335" cy="4684379"/>
            <a:chOff x="0" y="0"/>
            <a:chExt cx="789158" cy="12337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9158" cy="1233746"/>
            </a:xfrm>
            <a:custGeom>
              <a:avLst/>
              <a:gdLst/>
              <a:ahLst/>
              <a:cxnLst/>
              <a:rect l="l" t="t" r="r" b="b"/>
              <a:pathLst>
                <a:path w="789158" h="1233746">
                  <a:moveTo>
                    <a:pt x="203200" y="0"/>
                  </a:moveTo>
                  <a:lnTo>
                    <a:pt x="789158" y="0"/>
                  </a:lnTo>
                  <a:lnTo>
                    <a:pt x="585958" y="1233746"/>
                  </a:lnTo>
                  <a:lnTo>
                    <a:pt x="0" y="123374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4A27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5108" r="15108"/>
          <a:stretch>
            <a:fillRect/>
          </a:stretch>
        </p:blipFill>
        <p:spPr>
          <a:xfrm>
            <a:off x="649437" y="2896391"/>
            <a:ext cx="2606945" cy="373582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927322" y="2876817"/>
            <a:ext cx="2884427" cy="4684379"/>
            <a:chOff x="0" y="0"/>
            <a:chExt cx="759685" cy="12337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9685" cy="1233746"/>
            </a:xfrm>
            <a:custGeom>
              <a:avLst/>
              <a:gdLst/>
              <a:ahLst/>
              <a:cxnLst/>
              <a:rect l="l" t="t" r="r" b="b"/>
              <a:pathLst>
                <a:path w="759685" h="1233746">
                  <a:moveTo>
                    <a:pt x="203200" y="0"/>
                  </a:moveTo>
                  <a:lnTo>
                    <a:pt x="759685" y="0"/>
                  </a:lnTo>
                  <a:lnTo>
                    <a:pt x="556485" y="1233746"/>
                  </a:lnTo>
                  <a:lnTo>
                    <a:pt x="0" y="123374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4A27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l="20854" r="13822" b="15297"/>
          <a:stretch>
            <a:fillRect/>
          </a:stretch>
        </p:blipFill>
        <p:spPr>
          <a:xfrm>
            <a:off x="2952601" y="4057728"/>
            <a:ext cx="2704886" cy="350735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560958" y="2858460"/>
            <a:ext cx="2996335" cy="4684379"/>
            <a:chOff x="0" y="0"/>
            <a:chExt cx="789158" cy="12337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9158" cy="1233746"/>
            </a:xfrm>
            <a:custGeom>
              <a:avLst/>
              <a:gdLst/>
              <a:ahLst/>
              <a:cxnLst/>
              <a:rect l="l" t="t" r="r" b="b"/>
              <a:pathLst>
                <a:path w="789158" h="1233746">
                  <a:moveTo>
                    <a:pt x="203200" y="0"/>
                  </a:moveTo>
                  <a:lnTo>
                    <a:pt x="789158" y="0"/>
                  </a:lnTo>
                  <a:lnTo>
                    <a:pt x="585958" y="1233746"/>
                  </a:lnTo>
                  <a:lnTo>
                    <a:pt x="0" y="123374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4A27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r="4757" b="36730"/>
          <a:stretch>
            <a:fillRect/>
          </a:stretch>
        </p:blipFill>
        <p:spPr>
          <a:xfrm>
            <a:off x="6243328" y="3023235"/>
            <a:ext cx="4537832" cy="4523494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9936145" y="1301258"/>
            <a:ext cx="2996335" cy="4684379"/>
            <a:chOff x="0" y="0"/>
            <a:chExt cx="789158" cy="123374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89158" cy="1233746"/>
            </a:xfrm>
            <a:custGeom>
              <a:avLst/>
              <a:gdLst/>
              <a:ahLst/>
              <a:cxnLst/>
              <a:rect l="l" t="t" r="r" b="b"/>
              <a:pathLst>
                <a:path w="789158" h="1233746">
                  <a:moveTo>
                    <a:pt x="203200" y="0"/>
                  </a:moveTo>
                  <a:lnTo>
                    <a:pt x="789158" y="0"/>
                  </a:lnTo>
                  <a:lnTo>
                    <a:pt x="585958" y="1233746"/>
                  </a:lnTo>
                  <a:lnTo>
                    <a:pt x="0" y="123374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4A27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377975" y="1310977"/>
            <a:ext cx="2996335" cy="4684379"/>
            <a:chOff x="0" y="0"/>
            <a:chExt cx="789158" cy="123374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89158" cy="1233746"/>
            </a:xfrm>
            <a:custGeom>
              <a:avLst/>
              <a:gdLst/>
              <a:ahLst/>
              <a:cxnLst/>
              <a:rect l="l" t="t" r="r" b="b"/>
              <a:pathLst>
                <a:path w="789158" h="1233746">
                  <a:moveTo>
                    <a:pt x="203200" y="0"/>
                  </a:moveTo>
                  <a:lnTo>
                    <a:pt x="789158" y="0"/>
                  </a:lnTo>
                  <a:lnTo>
                    <a:pt x="585958" y="1233746"/>
                  </a:lnTo>
                  <a:lnTo>
                    <a:pt x="0" y="123374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4A27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rcRect r="8848" b="5919"/>
          <a:stretch>
            <a:fillRect/>
          </a:stretch>
        </p:blipFill>
        <p:spPr>
          <a:xfrm>
            <a:off x="9364932" y="1720739"/>
            <a:ext cx="3797436" cy="4268787"/>
          </a:xfrm>
          <a:prstGeom prst="rect">
            <a:avLst/>
          </a:prstGeom>
        </p:spPr>
      </p:pic>
      <p:sp>
        <p:nvSpPr>
          <p:cNvPr id="22" name="AutoShape 22"/>
          <p:cNvSpPr/>
          <p:nvPr/>
        </p:nvSpPr>
        <p:spPr>
          <a:xfrm rot="5947456">
            <a:off x="10086153" y="4042061"/>
            <a:ext cx="5074818" cy="0"/>
          </a:xfrm>
          <a:prstGeom prst="line">
            <a:avLst/>
          </a:prstGeom>
          <a:ln w="1619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12138102" y="2858460"/>
            <a:ext cx="2996335" cy="4684379"/>
            <a:chOff x="0" y="0"/>
            <a:chExt cx="789158" cy="123374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89158" cy="1233746"/>
            </a:xfrm>
            <a:custGeom>
              <a:avLst/>
              <a:gdLst/>
              <a:ahLst/>
              <a:cxnLst/>
              <a:rect l="l" t="t" r="r" b="b"/>
              <a:pathLst>
                <a:path w="789158" h="1233746">
                  <a:moveTo>
                    <a:pt x="203200" y="0"/>
                  </a:moveTo>
                  <a:lnTo>
                    <a:pt x="789158" y="0"/>
                  </a:lnTo>
                  <a:lnTo>
                    <a:pt x="585958" y="1233746"/>
                  </a:lnTo>
                  <a:lnTo>
                    <a:pt x="0" y="123374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4A276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rcRect r="6404" b="41756"/>
          <a:stretch>
            <a:fillRect/>
          </a:stretch>
        </p:blipFill>
        <p:spPr>
          <a:xfrm>
            <a:off x="10507024" y="3721817"/>
            <a:ext cx="4781804" cy="3815386"/>
          </a:xfrm>
          <a:prstGeom prst="rect">
            <a:avLst/>
          </a:prstGeom>
        </p:spPr>
      </p:pic>
      <p:sp>
        <p:nvSpPr>
          <p:cNvPr id="28" name="AutoShape 28"/>
          <p:cNvSpPr/>
          <p:nvPr/>
        </p:nvSpPr>
        <p:spPr>
          <a:xfrm rot="5864312">
            <a:off x="7037223" y="4955659"/>
            <a:ext cx="6063947" cy="0"/>
          </a:xfrm>
          <a:prstGeom prst="line">
            <a:avLst/>
          </a:prstGeom>
          <a:ln w="1619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rcRect l="13353" r="20719"/>
          <a:stretch>
            <a:fillRect/>
          </a:stretch>
        </p:blipFill>
        <p:spPr>
          <a:xfrm>
            <a:off x="5377035" y="2395322"/>
            <a:ext cx="2375956" cy="3603923"/>
          </a:xfrm>
          <a:prstGeom prst="rect">
            <a:avLst/>
          </a:prstGeom>
        </p:spPr>
      </p:pic>
      <p:sp>
        <p:nvSpPr>
          <p:cNvPr id="30" name="AutoShape 30"/>
          <p:cNvSpPr/>
          <p:nvPr/>
        </p:nvSpPr>
        <p:spPr>
          <a:xfrm rot="5966824">
            <a:off x="353538" y="4566177"/>
            <a:ext cx="5911228" cy="0"/>
          </a:xfrm>
          <a:prstGeom prst="line">
            <a:avLst/>
          </a:prstGeom>
          <a:ln w="1905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5961792">
            <a:off x="-840461" y="5445558"/>
            <a:ext cx="3178501" cy="0"/>
          </a:xfrm>
          <a:prstGeom prst="line">
            <a:avLst/>
          </a:prstGeom>
          <a:ln w="1619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2" name="Group 32"/>
          <p:cNvGrpSpPr/>
          <p:nvPr/>
        </p:nvGrpSpPr>
        <p:grpSpPr>
          <a:xfrm>
            <a:off x="9144000" y="5964631"/>
            <a:ext cx="1944778" cy="5459843"/>
            <a:chOff x="0" y="0"/>
            <a:chExt cx="512205" cy="143798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12205" cy="1437983"/>
            </a:xfrm>
            <a:custGeom>
              <a:avLst/>
              <a:gdLst/>
              <a:ahLst/>
              <a:cxnLst/>
              <a:rect l="l" t="t" r="r" b="b"/>
              <a:pathLst>
                <a:path w="512205" h="1437983">
                  <a:moveTo>
                    <a:pt x="203200" y="0"/>
                  </a:moveTo>
                  <a:lnTo>
                    <a:pt x="512205" y="0"/>
                  </a:lnTo>
                  <a:lnTo>
                    <a:pt x="309005" y="1437983"/>
                  </a:lnTo>
                  <a:lnTo>
                    <a:pt x="0" y="14379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015973" y="6008964"/>
            <a:ext cx="1599113" cy="5459843"/>
            <a:chOff x="0" y="0"/>
            <a:chExt cx="421166" cy="143798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21166" cy="1437983"/>
            </a:xfrm>
            <a:custGeom>
              <a:avLst/>
              <a:gdLst/>
              <a:ahLst/>
              <a:cxnLst/>
              <a:rect l="l" t="t" r="r" b="b"/>
              <a:pathLst>
                <a:path w="421166" h="1437983">
                  <a:moveTo>
                    <a:pt x="203200" y="0"/>
                  </a:moveTo>
                  <a:lnTo>
                    <a:pt x="421166" y="0"/>
                  </a:lnTo>
                  <a:lnTo>
                    <a:pt x="217966" y="1437983"/>
                  </a:lnTo>
                  <a:lnTo>
                    <a:pt x="0" y="14379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4445726" y="6149054"/>
            <a:ext cx="1944778" cy="5459843"/>
            <a:chOff x="0" y="0"/>
            <a:chExt cx="512205" cy="143798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12205" cy="1437983"/>
            </a:xfrm>
            <a:custGeom>
              <a:avLst/>
              <a:gdLst/>
              <a:ahLst/>
              <a:cxnLst/>
              <a:rect l="l" t="t" r="r" b="b"/>
              <a:pathLst>
                <a:path w="512205" h="1437983">
                  <a:moveTo>
                    <a:pt x="203200" y="0"/>
                  </a:moveTo>
                  <a:lnTo>
                    <a:pt x="512205" y="0"/>
                  </a:lnTo>
                  <a:lnTo>
                    <a:pt x="309005" y="1437983"/>
                  </a:lnTo>
                  <a:lnTo>
                    <a:pt x="0" y="143798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41" name="AutoShape 41"/>
          <p:cNvSpPr/>
          <p:nvPr/>
        </p:nvSpPr>
        <p:spPr>
          <a:xfrm rot="5927638">
            <a:off x="4559253" y="4292130"/>
            <a:ext cx="6768351" cy="0"/>
          </a:xfrm>
          <a:prstGeom prst="line">
            <a:avLst/>
          </a:prstGeom>
          <a:ln w="1619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TextBox 42"/>
          <p:cNvSpPr txBox="1"/>
          <p:nvPr/>
        </p:nvSpPr>
        <p:spPr>
          <a:xfrm>
            <a:off x="12801600" y="2404847"/>
            <a:ext cx="1777901" cy="398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000" dirty="0">
                <a:solidFill>
                  <a:srgbClr val="E24B31"/>
                </a:solidFill>
                <a:latin typeface="Poppins Bold"/>
              </a:rPr>
              <a:t>Avil Mahrin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4703521" y="1280252"/>
            <a:ext cx="2996335" cy="4684379"/>
            <a:chOff x="0" y="0"/>
            <a:chExt cx="789158" cy="123374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789158" cy="1233746"/>
            </a:xfrm>
            <a:custGeom>
              <a:avLst/>
              <a:gdLst/>
              <a:ahLst/>
              <a:cxnLst/>
              <a:rect l="l" t="t" r="r" b="b"/>
              <a:pathLst>
                <a:path w="789158" h="1233746">
                  <a:moveTo>
                    <a:pt x="203200" y="0"/>
                  </a:moveTo>
                  <a:lnTo>
                    <a:pt x="789158" y="0"/>
                  </a:lnTo>
                  <a:lnTo>
                    <a:pt x="585958" y="1233746"/>
                  </a:lnTo>
                  <a:lnTo>
                    <a:pt x="0" y="123374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D4A276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47" name="AutoShape 47"/>
          <p:cNvSpPr/>
          <p:nvPr/>
        </p:nvSpPr>
        <p:spPr>
          <a:xfrm>
            <a:off x="12982048" y="2413737"/>
            <a:ext cx="1060116" cy="0"/>
          </a:xfrm>
          <a:prstGeom prst="line">
            <a:avLst/>
          </a:prstGeom>
          <a:ln w="38100" cap="flat">
            <a:solidFill>
              <a:srgbClr val="D4A2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TextBox 48"/>
          <p:cNvSpPr txBox="1"/>
          <p:nvPr/>
        </p:nvSpPr>
        <p:spPr>
          <a:xfrm>
            <a:off x="3657600" y="2447362"/>
            <a:ext cx="2017663" cy="333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dirty="0" err="1">
                <a:solidFill>
                  <a:srgbClr val="E24B31"/>
                </a:solidFill>
                <a:latin typeface="Poppins Bold"/>
              </a:rPr>
              <a:t>Irham</a:t>
            </a:r>
            <a:r>
              <a:rPr lang="en-US" dirty="0">
                <a:solidFill>
                  <a:srgbClr val="E24B31"/>
                </a:solidFill>
                <a:latin typeface="Poppins Bold"/>
              </a:rPr>
              <a:t> Maulana</a:t>
            </a:r>
          </a:p>
        </p:txBody>
      </p:sp>
      <p:sp>
        <p:nvSpPr>
          <p:cNvPr id="49" name="AutoShape 49"/>
          <p:cNvSpPr/>
          <p:nvPr/>
        </p:nvSpPr>
        <p:spPr>
          <a:xfrm rot="5966805">
            <a:off x="2570470" y="4739041"/>
            <a:ext cx="5847690" cy="0"/>
          </a:xfrm>
          <a:prstGeom prst="line">
            <a:avLst/>
          </a:prstGeom>
          <a:ln w="1619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50"/>
          <p:cNvSpPr/>
          <p:nvPr/>
        </p:nvSpPr>
        <p:spPr>
          <a:xfrm>
            <a:off x="9976967" y="6438900"/>
            <a:ext cx="1060116" cy="0"/>
          </a:xfrm>
          <a:prstGeom prst="line">
            <a:avLst/>
          </a:prstGeom>
          <a:ln w="38100" cap="flat">
            <a:solidFill>
              <a:srgbClr val="D4A2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1" name="AutoShape 51"/>
          <p:cNvSpPr/>
          <p:nvPr/>
        </p:nvSpPr>
        <p:spPr>
          <a:xfrm>
            <a:off x="3774987" y="2400300"/>
            <a:ext cx="1060116" cy="0"/>
          </a:xfrm>
          <a:prstGeom prst="line">
            <a:avLst/>
          </a:prstGeom>
          <a:ln w="38100" cap="flat">
            <a:solidFill>
              <a:srgbClr val="D4A2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" name="AutoShape 52"/>
          <p:cNvSpPr/>
          <p:nvPr/>
        </p:nvSpPr>
        <p:spPr>
          <a:xfrm>
            <a:off x="8388441" y="2400300"/>
            <a:ext cx="1060116" cy="0"/>
          </a:xfrm>
          <a:prstGeom prst="line">
            <a:avLst/>
          </a:prstGeom>
          <a:ln w="38100" cap="flat">
            <a:solidFill>
              <a:srgbClr val="D4A2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AutoShape 53"/>
          <p:cNvSpPr/>
          <p:nvPr/>
        </p:nvSpPr>
        <p:spPr>
          <a:xfrm>
            <a:off x="5349438" y="6483699"/>
            <a:ext cx="1060116" cy="0"/>
          </a:xfrm>
          <a:prstGeom prst="line">
            <a:avLst/>
          </a:prstGeom>
          <a:ln w="38100" cap="flat">
            <a:solidFill>
              <a:srgbClr val="D4A27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10"/>
          <a:srcRect r="3286" b="36403"/>
          <a:stretch>
            <a:fillRect/>
          </a:stretch>
        </p:blipFill>
        <p:spPr>
          <a:xfrm>
            <a:off x="13991043" y="1481670"/>
            <a:ext cx="4626062" cy="4480295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560036" y="430688"/>
            <a:ext cx="3594474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FFFFFF"/>
                </a:solidFill>
                <a:latin typeface="Lilita One"/>
              </a:rPr>
              <a:t>OUR TEAM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967442" y="6044279"/>
            <a:ext cx="1972032" cy="369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000" dirty="0">
                <a:solidFill>
                  <a:srgbClr val="E24B31"/>
                </a:solidFill>
                <a:latin typeface="Poppins Bold"/>
              </a:rPr>
              <a:t>Kisana </a:t>
            </a:r>
            <a:r>
              <a:rPr lang="en-US" sz="2000" dirty="0" err="1">
                <a:solidFill>
                  <a:srgbClr val="E24B31"/>
                </a:solidFill>
                <a:latin typeface="Poppins Bold"/>
              </a:rPr>
              <a:t>Adzan</a:t>
            </a:r>
            <a:endParaRPr lang="en-US" sz="2000" dirty="0">
              <a:solidFill>
                <a:srgbClr val="E24B31"/>
              </a:solidFill>
              <a:latin typeface="Poppins Bold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8378916" y="2400300"/>
            <a:ext cx="1972032" cy="369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000" dirty="0">
                <a:solidFill>
                  <a:srgbClr val="E24B31"/>
                </a:solidFill>
                <a:latin typeface="Poppins Bold"/>
              </a:rPr>
              <a:t>Ronald C S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370491" y="6065278"/>
            <a:ext cx="2140029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E24B31"/>
                </a:solidFill>
                <a:latin typeface="Poppins Bold"/>
              </a:rPr>
              <a:t>Fresa  Bantong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4507071" y="6044279"/>
            <a:ext cx="2942729" cy="369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000" dirty="0">
                <a:solidFill>
                  <a:srgbClr val="E24B31"/>
                </a:solidFill>
                <a:latin typeface="Poppins Bold"/>
              </a:rPr>
              <a:t>Dewa Yoga </a:t>
            </a:r>
            <a:r>
              <a:rPr lang="en-US" sz="2000" dirty="0" err="1">
                <a:solidFill>
                  <a:srgbClr val="E24B31"/>
                </a:solidFill>
                <a:latin typeface="Poppins Bold"/>
              </a:rPr>
              <a:t>Pratama</a:t>
            </a:r>
            <a:endParaRPr lang="en-US" sz="2000" dirty="0">
              <a:solidFill>
                <a:srgbClr val="E24B31"/>
              </a:solidFill>
              <a:latin typeface="Poppins Bold"/>
            </a:endParaRPr>
          </a:p>
        </p:txBody>
      </p:sp>
      <p:sp>
        <p:nvSpPr>
          <p:cNvPr id="60" name="AutoShape 60"/>
          <p:cNvSpPr/>
          <p:nvPr/>
        </p:nvSpPr>
        <p:spPr>
          <a:xfrm rot="5969137">
            <a:off x="10533038" y="5057775"/>
            <a:ext cx="8343683" cy="0"/>
          </a:xfrm>
          <a:prstGeom prst="line">
            <a:avLst/>
          </a:prstGeom>
          <a:ln w="1714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1" name="Group 61"/>
          <p:cNvGrpSpPr/>
          <p:nvPr/>
        </p:nvGrpSpPr>
        <p:grpSpPr>
          <a:xfrm>
            <a:off x="16941112" y="957623"/>
            <a:ext cx="2758689" cy="5134281"/>
            <a:chOff x="0" y="0"/>
            <a:chExt cx="726568" cy="1352239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26568" cy="1352239"/>
            </a:xfrm>
            <a:custGeom>
              <a:avLst/>
              <a:gdLst/>
              <a:ahLst/>
              <a:cxnLst/>
              <a:rect l="l" t="t" r="r" b="b"/>
              <a:pathLst>
                <a:path w="726568" h="1352239">
                  <a:moveTo>
                    <a:pt x="203200" y="0"/>
                  </a:moveTo>
                  <a:lnTo>
                    <a:pt x="726568" y="0"/>
                  </a:lnTo>
                  <a:lnTo>
                    <a:pt x="523368" y="1352239"/>
                  </a:lnTo>
                  <a:lnTo>
                    <a:pt x="0" y="135223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748513" y="6638934"/>
            <a:ext cx="1972032" cy="369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E24B31"/>
                </a:solidFill>
                <a:latin typeface="Poppins Bold"/>
              </a:rPr>
              <a:t>Andhika</a:t>
            </a:r>
            <a:r>
              <a:rPr lang="en-US" sz="2000" dirty="0">
                <a:solidFill>
                  <a:srgbClr val="E24B31"/>
                </a:solidFill>
                <a:latin typeface="Poppins Bold"/>
              </a:rPr>
              <a:t> Rama</a:t>
            </a:r>
          </a:p>
        </p:txBody>
      </p:sp>
      <p:grpSp>
        <p:nvGrpSpPr>
          <p:cNvPr id="65" name="Group 65"/>
          <p:cNvGrpSpPr/>
          <p:nvPr/>
        </p:nvGrpSpPr>
        <p:grpSpPr>
          <a:xfrm>
            <a:off x="13636270" y="6540849"/>
            <a:ext cx="2758689" cy="5134281"/>
            <a:chOff x="0" y="0"/>
            <a:chExt cx="726568" cy="1352239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726568" cy="1352239"/>
            </a:xfrm>
            <a:custGeom>
              <a:avLst/>
              <a:gdLst/>
              <a:ahLst/>
              <a:cxnLst/>
              <a:rect l="l" t="t" r="r" b="b"/>
              <a:pathLst>
                <a:path w="726568" h="1352239">
                  <a:moveTo>
                    <a:pt x="203200" y="0"/>
                  </a:moveTo>
                  <a:lnTo>
                    <a:pt x="726568" y="0"/>
                  </a:lnTo>
                  <a:lnTo>
                    <a:pt x="523368" y="1352239"/>
                  </a:lnTo>
                  <a:lnTo>
                    <a:pt x="0" y="135223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68" name="AutoShape 68"/>
          <p:cNvSpPr/>
          <p:nvPr/>
        </p:nvSpPr>
        <p:spPr>
          <a:xfrm>
            <a:off x="14687023" y="6521799"/>
            <a:ext cx="1060116" cy="0"/>
          </a:xfrm>
          <a:prstGeom prst="line">
            <a:avLst/>
          </a:prstGeom>
          <a:ln w="38100" cap="flat">
            <a:solidFill>
              <a:srgbClr val="D4A27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9" name="Picture 4">
            <a:extLst>
              <a:ext uri="{FF2B5EF4-FFF2-40B4-BE49-F238E27FC236}">
                <a16:creationId xmlns:a16="http://schemas.microsoft.com/office/drawing/2014/main" id="{5FA81BAC-B54E-D7CD-C8CD-873B0B057F5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6224938" y="8323540"/>
            <a:ext cx="1779467" cy="1699790"/>
          </a:xfrm>
          <a:prstGeom prst="rect">
            <a:avLst/>
          </a:prstGeom>
        </p:spPr>
      </p:pic>
      <p:pic>
        <p:nvPicPr>
          <p:cNvPr id="70" name="Picture 3">
            <a:extLst>
              <a:ext uri="{FF2B5EF4-FFF2-40B4-BE49-F238E27FC236}">
                <a16:creationId xmlns:a16="http://schemas.microsoft.com/office/drawing/2014/main" id="{4844C3B2-F455-8173-01C9-B87C64CDAC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10800000">
            <a:off x="-12193113" y="6236735"/>
            <a:ext cx="17363364" cy="12631847"/>
          </a:xfrm>
          <a:prstGeom prst="rect">
            <a:avLst/>
          </a:prstGeom>
        </p:spPr>
      </p:pic>
      <p:sp>
        <p:nvSpPr>
          <p:cNvPr id="27" name="AutoShape 53">
            <a:extLst>
              <a:ext uri="{FF2B5EF4-FFF2-40B4-BE49-F238E27FC236}">
                <a16:creationId xmlns:a16="http://schemas.microsoft.com/office/drawing/2014/main" id="{181F2947-69C9-0C8D-9B81-BC0544E423DF}"/>
              </a:ext>
            </a:extLst>
          </p:cNvPr>
          <p:cNvSpPr/>
          <p:nvPr/>
        </p:nvSpPr>
        <p:spPr>
          <a:xfrm>
            <a:off x="748513" y="7048500"/>
            <a:ext cx="1060116" cy="0"/>
          </a:xfrm>
          <a:prstGeom prst="line">
            <a:avLst/>
          </a:prstGeom>
          <a:ln w="38100" cap="flat">
            <a:solidFill>
              <a:srgbClr val="D4A27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5">
            <a:extLst>
              <a:ext uri="{FF2B5EF4-FFF2-40B4-BE49-F238E27FC236}">
                <a16:creationId xmlns:a16="http://schemas.microsoft.com/office/drawing/2014/main" id="{9B4BE80D-94CE-90DD-2B1A-5D4B83DF67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7138" y="1032045"/>
            <a:ext cx="4357618" cy="98264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-998521" y="7828650"/>
            <a:ext cx="9188937" cy="3204642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7353300"/>
            <a:ext cx="18288000" cy="7867335"/>
            <a:chOff x="0" y="0"/>
            <a:chExt cx="6340094" cy="2727452"/>
          </a:xfrm>
        </p:grpSpPr>
        <p:sp>
          <p:nvSpPr>
            <p:cNvPr id="4" name="Freeform 4"/>
            <p:cNvSpPr/>
            <p:nvPr/>
          </p:nvSpPr>
          <p:spPr>
            <a:xfrm>
              <a:off x="-11937" y="-127"/>
              <a:ext cx="6405754" cy="2810129"/>
            </a:xfrm>
            <a:custGeom>
              <a:avLst/>
              <a:gdLst/>
              <a:ahLst/>
              <a:cxnLst/>
              <a:rect l="l" t="t" r="r" b="b"/>
              <a:pathLst>
                <a:path w="6405754" h="2810129">
                  <a:moveTo>
                    <a:pt x="6344538" y="2579370"/>
                  </a:moveTo>
                  <a:cubicBezTo>
                    <a:pt x="6225031" y="2610739"/>
                    <a:pt x="6134988" y="2542032"/>
                    <a:pt x="6031483" y="2579370"/>
                  </a:cubicBezTo>
                  <a:cubicBezTo>
                    <a:pt x="5947917" y="2622296"/>
                    <a:pt x="5774181" y="2581783"/>
                    <a:pt x="5662675" y="2716657"/>
                  </a:cubicBezTo>
                  <a:cubicBezTo>
                    <a:pt x="5609589" y="2650998"/>
                    <a:pt x="5529706" y="2747137"/>
                    <a:pt x="5288279" y="2713736"/>
                  </a:cubicBezTo>
                  <a:cubicBezTo>
                    <a:pt x="5287390" y="2762504"/>
                    <a:pt x="5234050" y="2660269"/>
                    <a:pt x="5208142" y="2710688"/>
                  </a:cubicBezTo>
                  <a:cubicBezTo>
                    <a:pt x="5181091" y="2724785"/>
                    <a:pt x="5202173" y="2729611"/>
                    <a:pt x="5169407" y="2681097"/>
                  </a:cubicBezTo>
                  <a:cubicBezTo>
                    <a:pt x="5152008" y="2710307"/>
                    <a:pt x="5136514" y="2744724"/>
                    <a:pt x="5061203" y="2718054"/>
                  </a:cubicBezTo>
                  <a:cubicBezTo>
                    <a:pt x="4888991" y="2675255"/>
                    <a:pt x="5005069" y="2555748"/>
                    <a:pt x="4741417" y="2711958"/>
                  </a:cubicBezTo>
                  <a:cubicBezTo>
                    <a:pt x="4690363" y="2773934"/>
                    <a:pt x="4576698" y="2529332"/>
                    <a:pt x="4518151" y="2727706"/>
                  </a:cubicBezTo>
                  <a:cubicBezTo>
                    <a:pt x="4495926" y="2703703"/>
                    <a:pt x="4502276" y="2678176"/>
                    <a:pt x="4434712" y="2724404"/>
                  </a:cubicBezTo>
                  <a:cubicBezTo>
                    <a:pt x="4353051" y="2583688"/>
                    <a:pt x="4388992" y="2810129"/>
                    <a:pt x="4229735" y="2630678"/>
                  </a:cubicBezTo>
                  <a:cubicBezTo>
                    <a:pt x="4124325" y="2733167"/>
                    <a:pt x="4142231" y="2647188"/>
                    <a:pt x="3952494" y="2673985"/>
                  </a:cubicBezTo>
                  <a:cubicBezTo>
                    <a:pt x="3946398" y="2686939"/>
                    <a:pt x="3861562" y="2546985"/>
                    <a:pt x="3820414" y="2592324"/>
                  </a:cubicBezTo>
                  <a:cubicBezTo>
                    <a:pt x="3744849" y="2663444"/>
                    <a:pt x="3824478" y="2470658"/>
                    <a:pt x="3628517" y="2613660"/>
                  </a:cubicBezTo>
                  <a:cubicBezTo>
                    <a:pt x="3549396" y="2616581"/>
                    <a:pt x="3423793" y="2593467"/>
                    <a:pt x="3348228" y="2620899"/>
                  </a:cubicBezTo>
                  <a:cubicBezTo>
                    <a:pt x="3128137" y="2659380"/>
                    <a:pt x="2869184" y="2391029"/>
                    <a:pt x="2732913" y="2578862"/>
                  </a:cubicBezTo>
                  <a:cubicBezTo>
                    <a:pt x="2596388" y="2573147"/>
                    <a:pt x="2733548" y="2490851"/>
                    <a:pt x="2620391" y="2569845"/>
                  </a:cubicBezTo>
                  <a:cubicBezTo>
                    <a:pt x="2540127" y="2564257"/>
                    <a:pt x="2430145" y="2507615"/>
                    <a:pt x="2260600" y="2601214"/>
                  </a:cubicBezTo>
                  <a:cubicBezTo>
                    <a:pt x="2163826" y="2507869"/>
                    <a:pt x="1953387" y="2629281"/>
                    <a:pt x="1780921" y="2674366"/>
                  </a:cubicBezTo>
                  <a:cubicBezTo>
                    <a:pt x="1655572" y="2620645"/>
                    <a:pt x="1732153" y="2585085"/>
                    <a:pt x="1527937" y="2577719"/>
                  </a:cubicBezTo>
                  <a:cubicBezTo>
                    <a:pt x="1522730" y="2618486"/>
                    <a:pt x="1401064" y="2431542"/>
                    <a:pt x="1242822" y="2514219"/>
                  </a:cubicBezTo>
                  <a:cubicBezTo>
                    <a:pt x="1157097" y="2447417"/>
                    <a:pt x="1153922" y="2426970"/>
                    <a:pt x="1015238" y="2392426"/>
                  </a:cubicBezTo>
                  <a:cubicBezTo>
                    <a:pt x="1003681" y="2341118"/>
                    <a:pt x="926084" y="2455545"/>
                    <a:pt x="812673" y="2341880"/>
                  </a:cubicBezTo>
                  <a:cubicBezTo>
                    <a:pt x="823849" y="2369820"/>
                    <a:pt x="647573" y="2384171"/>
                    <a:pt x="500380" y="2378456"/>
                  </a:cubicBezTo>
                  <a:cubicBezTo>
                    <a:pt x="450342" y="2418461"/>
                    <a:pt x="318897" y="2407412"/>
                    <a:pt x="286639" y="2297303"/>
                  </a:cubicBezTo>
                  <a:cubicBezTo>
                    <a:pt x="296164" y="2252853"/>
                    <a:pt x="55753" y="2355596"/>
                    <a:pt x="15748" y="2150237"/>
                  </a:cubicBezTo>
                  <a:cubicBezTo>
                    <a:pt x="21590" y="1811147"/>
                    <a:pt x="0" y="1459103"/>
                    <a:pt x="21971" y="1133348"/>
                  </a:cubicBezTo>
                  <a:cubicBezTo>
                    <a:pt x="10414" y="1100455"/>
                    <a:pt x="41148" y="1118235"/>
                    <a:pt x="160274" y="1068197"/>
                  </a:cubicBezTo>
                  <a:cubicBezTo>
                    <a:pt x="154432" y="1068832"/>
                    <a:pt x="231521" y="1060323"/>
                    <a:pt x="299466" y="963676"/>
                  </a:cubicBezTo>
                  <a:cubicBezTo>
                    <a:pt x="393446" y="954786"/>
                    <a:pt x="517271" y="920496"/>
                    <a:pt x="601345" y="876808"/>
                  </a:cubicBezTo>
                  <a:cubicBezTo>
                    <a:pt x="798195" y="804291"/>
                    <a:pt x="1148334" y="861187"/>
                    <a:pt x="1703959" y="757936"/>
                  </a:cubicBezTo>
                  <a:cubicBezTo>
                    <a:pt x="1813052" y="727964"/>
                    <a:pt x="1983486" y="698119"/>
                    <a:pt x="2136267" y="653923"/>
                  </a:cubicBezTo>
                  <a:cubicBezTo>
                    <a:pt x="2183511" y="682625"/>
                    <a:pt x="2232533" y="484505"/>
                    <a:pt x="2451481" y="549148"/>
                  </a:cubicBezTo>
                  <a:cubicBezTo>
                    <a:pt x="2574925" y="459486"/>
                    <a:pt x="2834386" y="428244"/>
                    <a:pt x="2954782" y="370078"/>
                  </a:cubicBezTo>
                  <a:cubicBezTo>
                    <a:pt x="3069971" y="428371"/>
                    <a:pt x="3234690" y="359791"/>
                    <a:pt x="3365246" y="358521"/>
                  </a:cubicBezTo>
                  <a:cubicBezTo>
                    <a:pt x="3593084" y="353568"/>
                    <a:pt x="3280283" y="279781"/>
                    <a:pt x="3941191" y="246634"/>
                  </a:cubicBezTo>
                  <a:cubicBezTo>
                    <a:pt x="4057015" y="296799"/>
                    <a:pt x="4163822" y="290068"/>
                    <a:pt x="4347464" y="251460"/>
                  </a:cubicBezTo>
                  <a:cubicBezTo>
                    <a:pt x="4490593" y="280035"/>
                    <a:pt x="4547108" y="297434"/>
                    <a:pt x="4663440" y="260604"/>
                  </a:cubicBezTo>
                  <a:cubicBezTo>
                    <a:pt x="4872990" y="206375"/>
                    <a:pt x="5081270" y="124968"/>
                    <a:pt x="5417312" y="38989"/>
                  </a:cubicBezTo>
                  <a:cubicBezTo>
                    <a:pt x="5440680" y="11176"/>
                    <a:pt x="5415661" y="57404"/>
                    <a:pt x="5664709" y="40259"/>
                  </a:cubicBezTo>
                  <a:cubicBezTo>
                    <a:pt x="5680584" y="41783"/>
                    <a:pt x="5709159" y="123444"/>
                    <a:pt x="5803647" y="65024"/>
                  </a:cubicBezTo>
                  <a:cubicBezTo>
                    <a:pt x="5848732" y="93726"/>
                    <a:pt x="6070093" y="63373"/>
                    <a:pt x="6161279" y="0"/>
                  </a:cubicBezTo>
                  <a:cubicBezTo>
                    <a:pt x="6182742" y="2413"/>
                    <a:pt x="6292978" y="50419"/>
                    <a:pt x="6313425" y="7874"/>
                  </a:cubicBezTo>
                  <a:cubicBezTo>
                    <a:pt x="6405754" y="480187"/>
                    <a:pt x="6289676" y="967359"/>
                    <a:pt x="6351906" y="1457198"/>
                  </a:cubicBezTo>
                  <a:cubicBezTo>
                    <a:pt x="6322440" y="1836928"/>
                    <a:pt x="6344284" y="2161159"/>
                    <a:pt x="6344538" y="2579370"/>
                  </a:cubicBezTo>
                  <a:close/>
                </a:path>
              </a:pathLst>
            </a:custGeom>
            <a:blipFill>
              <a:blip r:embed="rId6"/>
              <a:stretch>
                <a:fillRect t="-7817" b="-7817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742665" y="1571177"/>
            <a:ext cx="7561903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 dirty="0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OUR PROJECT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5F1240-59DD-4A65-A92C-46FFCB0545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2365004"/>
            <a:ext cx="8416762" cy="48465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6458A9-5E27-46AF-3B70-890BC0841C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0162" y="2365004"/>
            <a:ext cx="8773958" cy="3549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9322" y="314490"/>
            <a:ext cx="4579036" cy="1032573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560036" y="430688"/>
            <a:ext cx="4469164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 dirty="0">
                <a:solidFill>
                  <a:srgbClr val="FFFFFF"/>
                </a:solidFill>
                <a:latin typeface="Lilita One"/>
              </a:rPr>
              <a:t>Kesimpulan</a:t>
            </a:r>
          </a:p>
        </p:txBody>
      </p:sp>
      <p:pic>
        <p:nvPicPr>
          <p:cNvPr id="69" name="Picture 4">
            <a:extLst>
              <a:ext uri="{FF2B5EF4-FFF2-40B4-BE49-F238E27FC236}">
                <a16:creationId xmlns:a16="http://schemas.microsoft.com/office/drawing/2014/main" id="{5FA81BAC-B54E-D7CD-C8CD-873B0B057F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224938" y="8323540"/>
            <a:ext cx="1779467" cy="1699790"/>
          </a:xfrm>
          <a:prstGeom prst="rect">
            <a:avLst/>
          </a:prstGeom>
        </p:spPr>
      </p:pic>
      <p:pic>
        <p:nvPicPr>
          <p:cNvPr id="70" name="Picture 3">
            <a:extLst>
              <a:ext uri="{FF2B5EF4-FFF2-40B4-BE49-F238E27FC236}">
                <a16:creationId xmlns:a16="http://schemas.microsoft.com/office/drawing/2014/main" id="{4844C3B2-F455-8173-01C9-B87C64CDAC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800000">
            <a:off x="-12193113" y="6236735"/>
            <a:ext cx="17363364" cy="1263184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8CCD8B5-0668-94FB-D4B5-4E1FA4259590}"/>
              </a:ext>
            </a:extLst>
          </p:cNvPr>
          <p:cNvSpPr/>
          <p:nvPr/>
        </p:nvSpPr>
        <p:spPr>
          <a:xfrm>
            <a:off x="1143000" y="1668696"/>
            <a:ext cx="15621000" cy="5459843"/>
          </a:xfrm>
          <a:prstGeom prst="rect">
            <a:avLst/>
          </a:prstGeom>
          <a:solidFill>
            <a:schemeClr val="bg1"/>
          </a:solidFill>
          <a:ln>
            <a:solidFill>
              <a:srgbClr val="D4A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08404A-9D9B-4E89-1A18-7DAC20CDF431}"/>
              </a:ext>
            </a:extLst>
          </p:cNvPr>
          <p:cNvSpPr txBox="1"/>
          <p:nvPr/>
        </p:nvSpPr>
        <p:spPr>
          <a:xfrm>
            <a:off x="2568840" y="1866900"/>
            <a:ext cx="12747360" cy="502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EmberJS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merupakan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Open-source JavaScript web framework yang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digunakan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untuk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mendesain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membuat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aplikasi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web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banyak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sekali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perusahaan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besar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menggunakan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EmberJS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karena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gampang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digunakan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untuk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projek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besar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pengaturan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file framework ember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js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sangat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tertruktur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endParaRPr lang="en-US" sz="24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Dibuat</a:t>
            </a:r>
            <a:r>
              <a:rPr lang="en-US" sz="2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sz="2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membuat</a:t>
            </a:r>
            <a:r>
              <a:rPr lang="en-US" sz="2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webpage </a:t>
            </a:r>
            <a:r>
              <a:rPr lang="en-US" sz="24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jadi</a:t>
            </a:r>
            <a:r>
              <a:rPr lang="en-US" sz="2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lebih</a:t>
            </a:r>
            <a:r>
              <a:rPr lang="en-US" sz="2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cepat</a:t>
            </a:r>
            <a:endParaRPr lang="en-US" sz="24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 </a:t>
            </a:r>
            <a:r>
              <a:rPr lang="en-US" sz="24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membuat</a:t>
            </a:r>
            <a:r>
              <a:rPr lang="en-US" sz="2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proses </a:t>
            </a:r>
            <a:r>
              <a:rPr lang="en-US" sz="24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pengkodean</a:t>
            </a:r>
            <a:r>
              <a:rPr lang="en-US" sz="2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lebih</a:t>
            </a:r>
            <a:r>
              <a:rPr lang="en-US" sz="2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cepat</a:t>
            </a:r>
            <a:r>
              <a:rPr lang="en-US" sz="2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sz="2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pengembang</a:t>
            </a:r>
            <a:r>
              <a:rPr lang="en-US" sz="2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sz="2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tools </a:t>
            </a:r>
            <a:r>
              <a:rPr lang="en-US" sz="24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seperti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i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development server</a:t>
            </a:r>
            <a:r>
              <a:rPr lang="en-US" sz="24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US" sz="2400" i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automated testing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Adanya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fitur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HTMLBar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lebih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cepat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 Handlebar.</a:t>
            </a:r>
            <a:endParaRPr lang="en-US" sz="24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953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35325" y="-1440195"/>
            <a:ext cx="17363364" cy="126318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015357" y="1085263"/>
            <a:ext cx="6083220" cy="58108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25335" y="7124700"/>
            <a:ext cx="8433965" cy="135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62"/>
              </a:lnSpc>
            </a:pPr>
            <a:r>
              <a:rPr lang="en-US" sz="9341" dirty="0">
                <a:solidFill>
                  <a:srgbClr val="FFFFFF"/>
                </a:solidFill>
                <a:latin typeface="Lilita One"/>
              </a:rPr>
              <a:t>THANK YOU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B8793F7-8D8B-60A6-1928-BB9DBE357A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441043" y="10815516"/>
            <a:ext cx="1405914" cy="1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35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35325" y="-1440195"/>
            <a:ext cx="17363364" cy="126318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015357" y="396392"/>
            <a:ext cx="6083220" cy="58108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25335" y="6735745"/>
            <a:ext cx="8433965" cy="135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62"/>
              </a:lnSpc>
            </a:pPr>
            <a:r>
              <a:rPr lang="en-US" sz="9341" dirty="0">
                <a:solidFill>
                  <a:srgbClr val="FFFFFF"/>
                </a:solidFill>
                <a:latin typeface="Lilita One"/>
              </a:rPr>
              <a:t>EMBER JS ?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B8793F7-8D8B-60A6-1928-BB9DBE357A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441043" y="10815516"/>
            <a:ext cx="1405914" cy="1405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35325" y="-1440195"/>
            <a:ext cx="17363364" cy="126318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015357" y="396392"/>
            <a:ext cx="6083220" cy="58108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25335" y="6735745"/>
            <a:ext cx="8433965" cy="135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62"/>
              </a:lnSpc>
            </a:pPr>
            <a:r>
              <a:rPr lang="en-US" sz="9341">
                <a:solidFill>
                  <a:srgbClr val="FFFFFF"/>
                </a:solidFill>
                <a:latin typeface="Lilita One"/>
              </a:rPr>
              <a:t>EMBER JS?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813F77-D8DF-6042-ABEF-F25EB28B012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7FDCFC8-2BE4-D575-BE3D-107E9990BE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855504" y="2669150"/>
            <a:ext cx="6576991" cy="6576991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D1B7DCA5-10BA-4D05-431A-217478379FDD}"/>
              </a:ext>
            </a:extLst>
          </p:cNvPr>
          <p:cNvSpPr txBox="1"/>
          <p:nvPr/>
        </p:nvSpPr>
        <p:spPr>
          <a:xfrm>
            <a:off x="2743200" y="950539"/>
            <a:ext cx="8433965" cy="1342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62"/>
              </a:lnSpc>
            </a:pPr>
            <a:r>
              <a:rPr lang="en-US" sz="9341" dirty="0">
                <a:solidFill>
                  <a:schemeClr val="bg1"/>
                </a:solidFill>
                <a:latin typeface="Dosis Extra Bold"/>
              </a:rPr>
              <a:t>EMBER?</a:t>
            </a:r>
          </a:p>
        </p:txBody>
      </p:sp>
    </p:spTree>
    <p:extLst>
      <p:ext uri="{BB962C8B-B14F-4D97-AF65-F5344CB8AC3E}">
        <p14:creationId xmlns:p14="http://schemas.microsoft.com/office/powerpoint/2010/main" val="1608692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658600" y="2256213"/>
            <a:ext cx="4818703" cy="108661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420600" y="7487478"/>
            <a:ext cx="7486147" cy="140365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555066" y="2502733"/>
            <a:ext cx="7025771" cy="171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8"/>
              </a:lnSpc>
            </a:pPr>
            <a:r>
              <a:rPr lang="en-US" sz="5998" dirty="0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APA ITU </a:t>
            </a:r>
          </a:p>
          <a:p>
            <a:pPr algn="ctr">
              <a:lnSpc>
                <a:spcPts val="6718"/>
              </a:lnSpc>
            </a:pPr>
            <a:r>
              <a:rPr lang="en-US" sz="5998" dirty="0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EMBER JS?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81153" y="4992253"/>
            <a:ext cx="6899684" cy="1430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5"/>
              </a:lnSpc>
            </a:pPr>
            <a:r>
              <a:rPr lang="en-US" sz="2739" dirty="0">
                <a:solidFill>
                  <a:srgbClr val="000000"/>
                </a:solidFill>
                <a:latin typeface="PT Sans"/>
              </a:rPr>
              <a:t>Open-source JavaScript web framework yang </a:t>
            </a:r>
            <a:r>
              <a:rPr lang="en-US" sz="2739" dirty="0" err="1">
                <a:solidFill>
                  <a:srgbClr val="000000"/>
                </a:solidFill>
                <a:latin typeface="PT Sans"/>
              </a:rPr>
              <a:t>digunakan</a:t>
            </a:r>
            <a:r>
              <a:rPr lang="en-US" sz="2739" dirty="0">
                <a:solidFill>
                  <a:srgbClr val="000000"/>
                </a:solidFill>
                <a:latin typeface="PT Sans"/>
              </a:rPr>
              <a:t> untuk </a:t>
            </a:r>
            <a:r>
              <a:rPr lang="en-US" sz="2739" dirty="0" err="1">
                <a:solidFill>
                  <a:srgbClr val="000000"/>
                </a:solidFill>
                <a:latin typeface="PT Sans"/>
              </a:rPr>
              <a:t>mendesain</a:t>
            </a:r>
            <a:r>
              <a:rPr lang="en-US" sz="2739" dirty="0">
                <a:solidFill>
                  <a:srgbClr val="000000"/>
                </a:solidFill>
                <a:latin typeface="PT Sans"/>
              </a:rPr>
              <a:t> dan </a:t>
            </a:r>
            <a:r>
              <a:rPr lang="en-US" sz="2739" dirty="0" err="1">
                <a:solidFill>
                  <a:srgbClr val="000000"/>
                </a:solidFill>
                <a:latin typeface="PT Sans"/>
              </a:rPr>
              <a:t>membuat</a:t>
            </a:r>
            <a:r>
              <a:rPr lang="en-US" sz="2739" dirty="0">
                <a:solidFill>
                  <a:srgbClr val="000000"/>
                </a:solidFill>
                <a:latin typeface="PT Sans"/>
              </a:rPr>
              <a:t> </a:t>
            </a:r>
            <a:r>
              <a:rPr lang="en-US" sz="2739" dirty="0" err="1">
                <a:solidFill>
                  <a:srgbClr val="000000"/>
                </a:solidFill>
                <a:latin typeface="PT Sans"/>
              </a:rPr>
              <a:t>aplikasi</a:t>
            </a:r>
            <a:r>
              <a:rPr lang="en-US" sz="2739" dirty="0">
                <a:solidFill>
                  <a:srgbClr val="000000"/>
                </a:solidFill>
                <a:latin typeface="PT Sans"/>
              </a:rPr>
              <a:t> web.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40938" y="7920064"/>
            <a:ext cx="3807865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Dosis Extra Bold Bold"/>
              </a:rPr>
              <a:t>LETS GET STARTED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F30BFDF9-FCFF-D229-CD33-18E4912798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0800000">
            <a:off x="-8371764" y="-190500"/>
            <a:ext cx="17363364" cy="1263184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535837E-02CE-340B-A386-883BA35BCC6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515898" y="4457700"/>
            <a:ext cx="2614022" cy="2614022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965AE53-2542-E2A9-D5ED-4993D03958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6943882" y="1866900"/>
            <a:ext cx="14507598" cy="9179353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C7E6EBB-8908-D0A7-6310-0772AE093AD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137638" y="3106414"/>
            <a:ext cx="4937153" cy="4716087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0453D2B9-962F-928C-75D2-88DC34CC31B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31596" y="10395214"/>
            <a:ext cx="17249241" cy="4212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544018" y="-4979582"/>
            <a:ext cx="14507598" cy="91793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9380" y="4478454"/>
            <a:ext cx="17249241" cy="421202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34166" y="922169"/>
            <a:ext cx="10205589" cy="171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FFFFFF"/>
                </a:solidFill>
                <a:latin typeface="Lilita One"/>
              </a:rPr>
              <a:t>PERUSAHAAN BESAR YANG MENGGUNAKAN EMBER JS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D3A2F488-E01D-14B9-89F4-7DB11B567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065983" y="-1738862"/>
            <a:ext cx="10923303" cy="534248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229183" y="544746"/>
            <a:ext cx="6596905" cy="171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 dirty="0">
                <a:solidFill>
                  <a:srgbClr val="FFFFFF"/>
                </a:solidFill>
                <a:latin typeface="Lilita One"/>
              </a:rPr>
              <a:t>KELEBIHAN</a:t>
            </a:r>
          </a:p>
          <a:p>
            <a:pPr>
              <a:lnSpc>
                <a:spcPts val="6718"/>
              </a:lnSpc>
            </a:pPr>
            <a:r>
              <a:rPr lang="en-US" sz="5998" dirty="0">
                <a:solidFill>
                  <a:srgbClr val="FFFFFF"/>
                </a:solidFill>
                <a:latin typeface="Lilita One"/>
              </a:rPr>
              <a:t>EMBER JS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24068" y="2067631"/>
            <a:ext cx="5244168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Aplikasi yang dibangun di versi lama tidak akan pernah rusak saat versi baru dirilis</a:t>
            </a:r>
          </a:p>
          <a:p>
            <a:pPr>
              <a:lnSpc>
                <a:spcPts val="3360"/>
              </a:lnSpc>
            </a:pPr>
            <a:endParaRPr lang="en-US" sz="2400">
              <a:solidFill>
                <a:srgbClr val="000000"/>
              </a:solidFill>
              <a:latin typeface="PT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824068" y="1567251"/>
            <a:ext cx="443706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D4A276"/>
                </a:solidFill>
                <a:latin typeface="Lilita One Bold"/>
              </a:rPr>
              <a:t>KOMPATIBEL VERSI LAMA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2155" y="1053592"/>
            <a:ext cx="2014450" cy="217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>
                <a:solidFill>
                  <a:srgbClr val="D4A276"/>
                </a:solidFill>
                <a:latin typeface="Lilita One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33593" y="3985952"/>
            <a:ext cx="8512899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Memungkinkan interaksi langsung dengan OS komputer membuat pembuatan kode, pengujian di browser, dan kompilasi ulang jauh lebih cepat</a:t>
            </a:r>
          </a:p>
          <a:p>
            <a:pPr>
              <a:lnSpc>
                <a:spcPts val="3360"/>
              </a:lnSpc>
            </a:pPr>
            <a:endParaRPr lang="en-US" sz="2400">
              <a:solidFill>
                <a:srgbClr val="000000"/>
              </a:solidFill>
              <a:latin typeface="PT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33593" y="3485571"/>
            <a:ext cx="2120581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D4A276"/>
                </a:solidFill>
                <a:latin typeface="Lilita One Bold"/>
              </a:rPr>
              <a:t>EMBER CLI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1680" y="2971913"/>
            <a:ext cx="2261438" cy="2171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>
                <a:solidFill>
                  <a:srgbClr val="D4A276"/>
                </a:solidFill>
                <a:latin typeface="Lilita One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33593" y="5909889"/>
            <a:ext cx="524416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Dedikasi emberJS dengan melakukan update versi stabil setiap 6 minggu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33593" y="5409509"/>
            <a:ext cx="5060229" cy="4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D4A276"/>
                </a:solidFill>
                <a:latin typeface="Lilita One Bold"/>
              </a:rPr>
              <a:t>RELEASE UPDATE KONSISTEN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81680" y="4895850"/>
            <a:ext cx="2251913" cy="2171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>
                <a:solidFill>
                  <a:srgbClr val="D4A276"/>
                </a:solidFill>
                <a:latin typeface="Lilita One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43118" y="7828210"/>
            <a:ext cx="5244168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Ember mengikuti arsitektur Model-View-Controller</a:t>
            </a:r>
          </a:p>
          <a:p>
            <a:pPr>
              <a:lnSpc>
                <a:spcPts val="3360"/>
              </a:lnSpc>
            </a:pPr>
            <a:endParaRPr lang="en-US" sz="2400">
              <a:solidFill>
                <a:srgbClr val="000000"/>
              </a:solidFill>
              <a:latin typeface="PT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43118" y="7327829"/>
            <a:ext cx="304220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D4A276"/>
                </a:solidFill>
                <a:latin typeface="Lilita One Bold"/>
              </a:rPr>
              <a:t>KONSEP MVC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91205" y="6814171"/>
            <a:ext cx="2350125" cy="2171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>
                <a:solidFill>
                  <a:srgbClr val="D4A276"/>
                </a:solidFill>
                <a:latin typeface="Lilita One Bold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77831" y="7327829"/>
            <a:ext cx="304220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D4A276"/>
                </a:solidFill>
                <a:latin typeface="Lilita One Bold"/>
              </a:rPr>
              <a:t>EMBER INSPECTOR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327706" y="6666216"/>
            <a:ext cx="2350125" cy="2171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>
                <a:solidFill>
                  <a:srgbClr val="D4A276"/>
                </a:solidFill>
                <a:latin typeface="Lilita One Bold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77831" y="7976164"/>
            <a:ext cx="4306848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Ember mempunyai alat debugging khusus yaitu ember inspector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AE9DA5FF-D6EC-6361-B26F-57CF1AD73C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115074" y="3002996"/>
            <a:ext cx="4937153" cy="4716087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1D167279-076B-A5F6-686D-2D5C36C146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98" r="46215" b="49672"/>
          <a:stretch/>
        </p:blipFill>
        <p:spPr>
          <a:xfrm rot="8206482">
            <a:off x="-2419541" y="7664620"/>
            <a:ext cx="4357619" cy="4144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829377">
            <a:off x="6476864" y="4594342"/>
            <a:ext cx="17078686" cy="83530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74590" y="1463706"/>
            <a:ext cx="4357618" cy="98264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73754" y="1945502"/>
            <a:ext cx="9156814" cy="85921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 dirty="0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Fitur dan </a:t>
            </a:r>
            <a:r>
              <a:rPr lang="en-US" sz="5998" dirty="0" err="1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Atribut</a:t>
            </a:r>
            <a:r>
              <a:rPr lang="en-US" sz="5998" dirty="0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 </a:t>
            </a:r>
            <a:r>
              <a:rPr lang="en-US" sz="5998" dirty="0" err="1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Penting</a:t>
            </a:r>
            <a:endParaRPr lang="en-US" sz="5998" dirty="0">
              <a:ln>
                <a:solidFill>
                  <a:srgbClr val="D4A276"/>
                </a:solidFill>
              </a:ln>
              <a:solidFill>
                <a:schemeClr val="bg1"/>
              </a:solidFill>
              <a:latin typeface="Lilita On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92784" y="3368299"/>
            <a:ext cx="8843687" cy="594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Mengikuti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arsitektur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Model-View-Controller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Menggunakan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i="1" dirty="0">
                <a:latin typeface="Poppins" panose="00000500000000000000" pitchFamily="2" charset="0"/>
                <a:cs typeface="Poppins" panose="00000500000000000000" pitchFamily="2" charset="0"/>
              </a:rPr>
              <a:t>Glimmer</a:t>
            </a: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 rendering engine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meningkatkan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kecepatan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rendering, framework JavaScript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lainnya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Alat Debugging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khusus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(Ember Inspector)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Aplikasi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web JavaScript yang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dibuat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menggunakan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Ember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digunakan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kembali</a:t>
            </a:r>
            <a:r>
              <a:rPr lang="en-US" sz="28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US" sz="28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dipelihara</a:t>
            </a:r>
            <a:endParaRPr lang="en-US" sz="28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06652" y="2857500"/>
            <a:ext cx="3387579" cy="4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D4A276"/>
                </a:solidFill>
                <a:latin typeface="Lilita One Bold"/>
              </a:rPr>
              <a:t>Ember JS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478D75CF-4F17-0918-23F1-92AD776157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679408" y="2250068"/>
            <a:ext cx="4937153" cy="4716087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72088645-B8D5-7F5D-F90F-30880EBBB1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198" r="46215" b="49672"/>
          <a:stretch/>
        </p:blipFill>
        <p:spPr>
          <a:xfrm rot="1824185">
            <a:off x="-1711313" y="6922366"/>
            <a:ext cx="4357619" cy="4144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92894">
            <a:off x="-10674632" y="-3785308"/>
            <a:ext cx="17078686" cy="83530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69993" y="1315080"/>
            <a:ext cx="4357618" cy="98264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731393" y="1753805"/>
            <a:ext cx="9156814" cy="85921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 dirty="0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Fitur </a:t>
            </a:r>
            <a:r>
              <a:rPr lang="en-US" sz="5998" dirty="0" err="1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Penting</a:t>
            </a:r>
            <a:r>
              <a:rPr lang="en-US" sz="5998" dirty="0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 - </a:t>
            </a:r>
            <a:r>
              <a:rPr lang="en-US" sz="5998" dirty="0" err="1">
                <a:ln>
                  <a:solidFill>
                    <a:srgbClr val="D4A276"/>
                  </a:solidFill>
                </a:ln>
                <a:solidFill>
                  <a:schemeClr val="bg1"/>
                </a:solidFill>
                <a:latin typeface="Lilita One"/>
              </a:rPr>
              <a:t>HTMLBars</a:t>
            </a:r>
            <a:endParaRPr lang="en-US" sz="5998" dirty="0">
              <a:ln>
                <a:solidFill>
                  <a:srgbClr val="D4A276"/>
                </a:solidFill>
              </a:ln>
              <a:solidFill>
                <a:schemeClr val="bg1"/>
              </a:solidFill>
              <a:latin typeface="Lilita On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172200" y="3783306"/>
            <a:ext cx="10955411" cy="493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Sintaks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binding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baru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menggunakan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engine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template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HTMLBars</a:t>
            </a:r>
            <a:endParaRPr lang="en-US" sz="2400" dirty="0">
              <a:solidFill>
                <a:srgbClr val="0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 + Handlebars yang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ringkas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Handlebars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menjadi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template language yang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digunakan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pembuatan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html.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30%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lebih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cepat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Handlebars.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Garbage Collection 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yang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lebih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efisien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kloning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manipulasi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DOM yang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lebih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cepat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menyederhanakan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markup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menghapus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binding helper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tag script.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Ember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selain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HTMLBars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framework JS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tercepat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melebihi</a:t>
            </a:r>
            <a:r>
              <a:rPr lang="en-US" sz="2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React JS (per 2019).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433821" y="2543946"/>
            <a:ext cx="3387579" cy="4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D4A276"/>
                </a:solidFill>
                <a:latin typeface="Lilita One Bold"/>
              </a:rPr>
              <a:t>Ember JS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6E7F5-80FF-1BEB-EAFA-E467117E40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98" r="46215" b="49672"/>
          <a:stretch/>
        </p:blipFill>
        <p:spPr>
          <a:xfrm rot="20545491">
            <a:off x="-1711313" y="6922366"/>
            <a:ext cx="4357619" cy="4144951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478D75CF-4F17-0918-23F1-92AD7761576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30155" y="412759"/>
            <a:ext cx="4937153" cy="471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37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370</Words>
  <Application>Microsoft Office PowerPoint</Application>
  <PresentationFormat>Custom</PresentationFormat>
  <Paragraphs>81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Poppins</vt:lpstr>
      <vt:lpstr>Arial</vt:lpstr>
      <vt:lpstr>Lilita One</vt:lpstr>
      <vt:lpstr>Dosis Extra Bold</vt:lpstr>
      <vt:lpstr>PT Sans</vt:lpstr>
      <vt:lpstr>Lilita One Bold</vt:lpstr>
      <vt:lpstr>Calibri</vt:lpstr>
      <vt:lpstr>Dosis Extra Bold Bold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Kelompok 3</dc:title>
  <dc:creator>USER</dc:creator>
  <cp:lastModifiedBy>D121201001_ Avil Mahrin</cp:lastModifiedBy>
  <cp:revision>7</cp:revision>
  <dcterms:created xsi:type="dcterms:W3CDTF">2006-08-16T00:00:00Z</dcterms:created>
  <dcterms:modified xsi:type="dcterms:W3CDTF">2022-11-27T14:11:54Z</dcterms:modified>
  <dc:identifier>DAFSxPjjfyg</dc:identifier>
</cp:coreProperties>
</file>